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4" r:id="rId2"/>
    <p:sldId id="290" r:id="rId3"/>
    <p:sldId id="311" r:id="rId4"/>
    <p:sldId id="308" r:id="rId5"/>
    <p:sldId id="312" r:id="rId6"/>
    <p:sldId id="327" r:id="rId7"/>
    <p:sldId id="321" r:id="rId8"/>
    <p:sldId id="313" r:id="rId9"/>
    <p:sldId id="320" r:id="rId10"/>
    <p:sldId id="314" r:id="rId11"/>
    <p:sldId id="322" r:id="rId12"/>
    <p:sldId id="324" r:id="rId13"/>
    <p:sldId id="325" r:id="rId14"/>
    <p:sldId id="326" r:id="rId15"/>
    <p:sldId id="315" r:id="rId16"/>
    <p:sldId id="316" r:id="rId17"/>
    <p:sldId id="317" r:id="rId18"/>
    <p:sldId id="318" r:id="rId19"/>
    <p:sldId id="319"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69"/>
    <a:srgbClr val="FEC630"/>
    <a:srgbClr val="5D7373"/>
    <a:srgbClr val="F0EEF0"/>
    <a:srgbClr val="52CBBE"/>
    <a:srgbClr val="00A0A8"/>
    <a:srgbClr val="2D9996"/>
    <a:srgbClr val="52C9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1" autoAdjust="0"/>
    <p:restoredTop sz="86901" autoAdjust="0"/>
  </p:normalViewPr>
  <p:slideViewPr>
    <p:cSldViewPr snapToGrid="0">
      <p:cViewPr varScale="1">
        <p:scale>
          <a:sx n="97" d="100"/>
          <a:sy n="97" d="100"/>
        </p:scale>
        <p:origin x="2298" y="90"/>
      </p:cViewPr>
      <p:guideLst>
        <p:guide orient="horz" pos="2160"/>
        <p:guide pos="3840"/>
      </p:guideLst>
    </p:cSldViewPr>
  </p:slideViewPr>
  <p:notesTextViewPr>
    <p:cViewPr>
      <p:scale>
        <a:sx n="3" d="2"/>
        <a:sy n="3" d="2"/>
      </p:scale>
      <p:origin x="0" y="-131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515FB-1130-4E1F-B897-3E4A367DD46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8B960AE-418F-4966-8E82-D3D385C930F8}">
      <dgm:prSet/>
      <dgm:spPr/>
      <dgm:t>
        <a:bodyPr/>
        <a:lstStyle/>
        <a:p>
          <a:r>
            <a:rPr lang="en-US" i="1" dirty="0"/>
            <a:t>Activation functions</a:t>
          </a:r>
          <a:endParaRPr lang="en-US" dirty="0"/>
        </a:p>
      </dgm:t>
    </dgm:pt>
    <dgm:pt modelId="{12B58865-60C9-4E57-9445-2ACE975F52B8}" type="parTrans" cxnId="{D134513E-3E8B-45DC-BE21-25BFBA13647E}">
      <dgm:prSet/>
      <dgm:spPr/>
      <dgm:t>
        <a:bodyPr/>
        <a:lstStyle/>
        <a:p>
          <a:endParaRPr lang="en-US"/>
        </a:p>
      </dgm:t>
    </dgm:pt>
    <dgm:pt modelId="{F18DEEB6-D7C4-4936-86A8-DF19C336F568}" type="sibTrans" cxnId="{D134513E-3E8B-45DC-BE21-25BFBA13647E}">
      <dgm:prSet/>
      <dgm:spPr/>
      <dgm:t>
        <a:bodyPr/>
        <a:lstStyle/>
        <a:p>
          <a:endParaRPr lang="en-US"/>
        </a:p>
      </dgm:t>
    </dgm:pt>
    <dgm:pt modelId="{E1FB05C4-C056-49EF-84D1-2C3C55CC6197}" type="pres">
      <dgm:prSet presAssocID="{014515FB-1130-4E1F-B897-3E4A367DD460}" presName="Name0" presStyleCnt="0">
        <dgm:presLayoutVars>
          <dgm:chPref val="3"/>
          <dgm:dir/>
          <dgm:animLvl val="lvl"/>
          <dgm:resizeHandles/>
        </dgm:presLayoutVars>
      </dgm:prSet>
      <dgm:spPr/>
    </dgm:pt>
    <dgm:pt modelId="{FAB55F82-E833-436E-B1A9-D7D012D3952A}" type="pres">
      <dgm:prSet presAssocID="{58B960AE-418F-4966-8E82-D3D385C930F8}" presName="horFlow" presStyleCnt="0"/>
      <dgm:spPr/>
    </dgm:pt>
    <dgm:pt modelId="{D771D1E1-C9BE-42D2-B284-541CC33746FC}" type="pres">
      <dgm:prSet presAssocID="{58B960AE-418F-4966-8E82-D3D385C930F8}" presName="bigChev" presStyleLbl="node1" presStyleIdx="0" presStyleCnt="1" custScaleX="206894" custScaleY="100107"/>
      <dgm:spPr/>
    </dgm:pt>
  </dgm:ptLst>
  <dgm:cxnLst>
    <dgm:cxn modelId="{7424D322-5B19-442F-AE4E-CE202AF7EC0D}" type="presOf" srcId="{014515FB-1130-4E1F-B897-3E4A367DD460}" destId="{E1FB05C4-C056-49EF-84D1-2C3C55CC6197}" srcOrd="0" destOrd="0" presId="urn:microsoft.com/office/officeart/2005/8/layout/lProcess3"/>
    <dgm:cxn modelId="{D134513E-3E8B-45DC-BE21-25BFBA13647E}" srcId="{014515FB-1130-4E1F-B897-3E4A367DD460}" destId="{58B960AE-418F-4966-8E82-D3D385C930F8}" srcOrd="0" destOrd="0" parTransId="{12B58865-60C9-4E57-9445-2ACE975F52B8}" sibTransId="{F18DEEB6-D7C4-4936-86A8-DF19C336F568}"/>
    <dgm:cxn modelId="{5567FDFD-5CB4-466A-BBB1-6C6D07C5D12B}" type="presOf" srcId="{58B960AE-418F-4966-8E82-D3D385C930F8}" destId="{D771D1E1-C9BE-42D2-B284-541CC33746FC}" srcOrd="0" destOrd="0" presId="urn:microsoft.com/office/officeart/2005/8/layout/lProcess3"/>
    <dgm:cxn modelId="{019048EA-0002-4602-827B-BF7629B866DA}" type="presParOf" srcId="{E1FB05C4-C056-49EF-84D1-2C3C55CC6197}" destId="{FAB55F82-E833-436E-B1A9-D7D012D3952A}" srcOrd="0" destOrd="0" presId="urn:microsoft.com/office/officeart/2005/8/layout/lProcess3"/>
    <dgm:cxn modelId="{81B0F833-BE68-480A-8088-C2288EF0DD87}" type="presParOf" srcId="{FAB55F82-E833-436E-B1A9-D7D012D3952A}" destId="{D771D1E1-C9BE-42D2-B284-541CC33746F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4029D0-56A1-4FF9-991A-94C7CA033BC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01647452-FEF4-42FA-B57E-6F9B25AB49B3}">
      <dgm:prSet/>
      <dgm:spPr/>
      <dgm:t>
        <a:bodyPr/>
        <a:lstStyle/>
        <a:p>
          <a:r>
            <a:rPr lang="en-US" dirty="0"/>
            <a:t>AVERAGE POOL</a:t>
          </a:r>
        </a:p>
      </dgm:t>
    </dgm:pt>
    <dgm:pt modelId="{356AD8ED-6AB9-4BDF-A1B2-F711BAFA9B4D}" type="parTrans" cxnId="{9F4EAB98-63F5-4F61-8EE3-7CE58CEC90D0}">
      <dgm:prSet/>
      <dgm:spPr/>
      <dgm:t>
        <a:bodyPr/>
        <a:lstStyle/>
        <a:p>
          <a:endParaRPr lang="en-US"/>
        </a:p>
      </dgm:t>
    </dgm:pt>
    <dgm:pt modelId="{663FBECD-E02D-4F03-A677-726F23D1E795}" type="sibTrans" cxnId="{9F4EAB98-63F5-4F61-8EE3-7CE58CEC90D0}">
      <dgm:prSet/>
      <dgm:spPr/>
      <dgm:t>
        <a:bodyPr/>
        <a:lstStyle/>
        <a:p>
          <a:endParaRPr lang="en-US"/>
        </a:p>
      </dgm:t>
    </dgm:pt>
    <dgm:pt modelId="{D422C600-E5AE-47E7-A64A-EC5C7AE5D8D7}">
      <dgm:prSet/>
      <dgm:spPr/>
      <dgm:t>
        <a:bodyPr/>
        <a:lstStyle/>
        <a:p>
          <a:r>
            <a:rPr lang="en-US" dirty="0"/>
            <a:t>DENSE</a:t>
          </a:r>
        </a:p>
      </dgm:t>
    </dgm:pt>
    <dgm:pt modelId="{F7494ED4-4FD7-4EDC-9984-D74606291EE4}" type="parTrans" cxnId="{A4924057-349F-4E80-A8EC-8D98C9FD7F65}">
      <dgm:prSet/>
      <dgm:spPr/>
      <dgm:t>
        <a:bodyPr/>
        <a:lstStyle/>
        <a:p>
          <a:endParaRPr lang="en-US"/>
        </a:p>
      </dgm:t>
    </dgm:pt>
    <dgm:pt modelId="{C56CED18-270C-488F-BB45-DE4F5D89BAF9}" type="sibTrans" cxnId="{A4924057-349F-4E80-A8EC-8D98C9FD7F65}">
      <dgm:prSet/>
      <dgm:spPr/>
      <dgm:t>
        <a:bodyPr/>
        <a:lstStyle/>
        <a:p>
          <a:endParaRPr lang="en-US"/>
        </a:p>
      </dgm:t>
    </dgm:pt>
    <dgm:pt modelId="{76FEE61A-DC12-41A4-86F5-D8275F9F6D67}">
      <dgm:prSet/>
      <dgm:spPr/>
      <dgm:t>
        <a:bodyPr/>
        <a:lstStyle/>
        <a:p>
          <a:r>
            <a:rPr lang="en-US" dirty="0"/>
            <a:t>BATCH  NORMALIZATION</a:t>
          </a:r>
        </a:p>
      </dgm:t>
    </dgm:pt>
    <dgm:pt modelId="{B4B04ABE-9909-4D67-857B-F5756E4FEA60}" type="parTrans" cxnId="{DF53DDF4-0BEF-438D-B13D-DB1E1C7E3935}">
      <dgm:prSet/>
      <dgm:spPr/>
      <dgm:t>
        <a:bodyPr/>
        <a:lstStyle/>
        <a:p>
          <a:endParaRPr lang="en-US"/>
        </a:p>
      </dgm:t>
    </dgm:pt>
    <dgm:pt modelId="{41A83DCD-257C-4189-894E-3931AF2845BF}" type="sibTrans" cxnId="{DF53DDF4-0BEF-438D-B13D-DB1E1C7E3935}">
      <dgm:prSet/>
      <dgm:spPr/>
      <dgm:t>
        <a:bodyPr/>
        <a:lstStyle/>
        <a:p>
          <a:endParaRPr lang="en-US"/>
        </a:p>
      </dgm:t>
    </dgm:pt>
    <dgm:pt modelId="{A6F84A2A-D223-4027-B08A-33735D86916C}">
      <dgm:prSet/>
      <dgm:spPr/>
      <dgm:t>
        <a:bodyPr/>
        <a:lstStyle/>
        <a:p>
          <a:r>
            <a:rPr lang="en-US" dirty="0"/>
            <a:t>DROPOUT</a:t>
          </a:r>
        </a:p>
      </dgm:t>
    </dgm:pt>
    <dgm:pt modelId="{DF4A4D6F-6BA4-40A2-9E49-D84FD730FAD0}" type="parTrans" cxnId="{CD0ABD00-CCF3-4DAE-A1AE-E27AB4B81532}">
      <dgm:prSet/>
      <dgm:spPr/>
      <dgm:t>
        <a:bodyPr/>
        <a:lstStyle/>
        <a:p>
          <a:endParaRPr lang="en-US"/>
        </a:p>
      </dgm:t>
    </dgm:pt>
    <dgm:pt modelId="{6A64AD1E-909E-4725-87D4-91D3F200D705}" type="sibTrans" cxnId="{CD0ABD00-CCF3-4DAE-A1AE-E27AB4B81532}">
      <dgm:prSet/>
      <dgm:spPr/>
      <dgm:t>
        <a:bodyPr/>
        <a:lstStyle/>
        <a:p>
          <a:endParaRPr lang="en-US"/>
        </a:p>
      </dgm:t>
    </dgm:pt>
    <dgm:pt modelId="{003F883D-3313-4404-B39D-4EBB2E11B4FA}">
      <dgm:prSet/>
      <dgm:spPr/>
      <dgm:t>
        <a:bodyPr/>
        <a:lstStyle/>
        <a:p>
          <a:r>
            <a:rPr lang="en-US" dirty="0"/>
            <a:t>DENSE</a:t>
          </a:r>
        </a:p>
      </dgm:t>
    </dgm:pt>
    <dgm:pt modelId="{AA4181FD-2C26-4E6F-AC30-FD7BEFD17F3B}" type="parTrans" cxnId="{CA73C145-3B9C-4584-BD6E-4FCB3AD95D4E}">
      <dgm:prSet/>
      <dgm:spPr/>
      <dgm:t>
        <a:bodyPr/>
        <a:lstStyle/>
        <a:p>
          <a:endParaRPr lang="en-US"/>
        </a:p>
      </dgm:t>
    </dgm:pt>
    <dgm:pt modelId="{84A52BED-7657-4C73-9A35-6603333C4778}" type="sibTrans" cxnId="{CA73C145-3B9C-4584-BD6E-4FCB3AD95D4E}">
      <dgm:prSet/>
      <dgm:spPr/>
      <dgm:t>
        <a:bodyPr/>
        <a:lstStyle/>
        <a:p>
          <a:endParaRPr lang="en-US"/>
        </a:p>
      </dgm:t>
    </dgm:pt>
    <dgm:pt modelId="{8F9ABFE8-A8F2-4DC2-8C1E-BC8BC17E0CD3}">
      <dgm:prSet/>
      <dgm:spPr/>
      <dgm:t>
        <a:bodyPr/>
        <a:lstStyle/>
        <a:p>
          <a:r>
            <a:rPr lang="en-US" dirty="0"/>
            <a:t>BATCH  NORMALIZATION</a:t>
          </a:r>
        </a:p>
      </dgm:t>
    </dgm:pt>
    <dgm:pt modelId="{243E83F6-8B72-47BA-BF4D-85FE6D05133D}" type="parTrans" cxnId="{B4ED40FD-6D96-466D-954F-52512E6647D5}">
      <dgm:prSet/>
      <dgm:spPr/>
      <dgm:t>
        <a:bodyPr/>
        <a:lstStyle/>
        <a:p>
          <a:endParaRPr lang="en-US"/>
        </a:p>
      </dgm:t>
    </dgm:pt>
    <dgm:pt modelId="{A5438C06-31A4-4225-9A6A-FA172296FB8C}" type="sibTrans" cxnId="{B4ED40FD-6D96-466D-954F-52512E6647D5}">
      <dgm:prSet/>
      <dgm:spPr/>
      <dgm:t>
        <a:bodyPr/>
        <a:lstStyle/>
        <a:p>
          <a:endParaRPr lang="en-US"/>
        </a:p>
      </dgm:t>
    </dgm:pt>
    <dgm:pt modelId="{FA31DBB7-C40A-4AFD-B527-3AC4A80BE422}">
      <dgm:prSet/>
      <dgm:spPr/>
      <dgm:t>
        <a:bodyPr/>
        <a:lstStyle/>
        <a:p>
          <a:r>
            <a:rPr lang="en-US" dirty="0"/>
            <a:t>DROPOUT</a:t>
          </a:r>
        </a:p>
      </dgm:t>
    </dgm:pt>
    <dgm:pt modelId="{D9EBDA99-205B-41CB-A31B-A6F6B4BC232F}" type="parTrans" cxnId="{88E4C674-A3FC-47ED-886D-38B9F45348BA}">
      <dgm:prSet/>
      <dgm:spPr/>
      <dgm:t>
        <a:bodyPr/>
        <a:lstStyle/>
        <a:p>
          <a:endParaRPr lang="en-US"/>
        </a:p>
      </dgm:t>
    </dgm:pt>
    <dgm:pt modelId="{5DCCDA08-D231-4D54-A426-1A7DAFDAE98A}" type="sibTrans" cxnId="{88E4C674-A3FC-47ED-886D-38B9F45348BA}">
      <dgm:prSet/>
      <dgm:spPr/>
      <dgm:t>
        <a:bodyPr/>
        <a:lstStyle/>
        <a:p>
          <a:endParaRPr lang="en-US"/>
        </a:p>
      </dgm:t>
    </dgm:pt>
    <dgm:pt modelId="{C71723F9-80A8-4F81-86DD-FEE7AC05C5B9}">
      <dgm:prSet/>
      <dgm:spPr/>
      <dgm:t>
        <a:bodyPr/>
        <a:lstStyle/>
        <a:p>
          <a:r>
            <a:rPr lang="en-US" dirty="0"/>
            <a:t>DENSE</a:t>
          </a:r>
        </a:p>
      </dgm:t>
    </dgm:pt>
    <dgm:pt modelId="{8A637F30-A5FF-4C24-9017-05C7282D5E68}" type="parTrans" cxnId="{45250602-3BF8-4399-98A6-C3E9D81C9703}">
      <dgm:prSet/>
      <dgm:spPr/>
      <dgm:t>
        <a:bodyPr/>
        <a:lstStyle/>
        <a:p>
          <a:endParaRPr lang="en-US"/>
        </a:p>
      </dgm:t>
    </dgm:pt>
    <dgm:pt modelId="{BB5B9564-0108-4F55-AC8B-8A07762903B2}" type="sibTrans" cxnId="{45250602-3BF8-4399-98A6-C3E9D81C9703}">
      <dgm:prSet/>
      <dgm:spPr/>
      <dgm:t>
        <a:bodyPr/>
        <a:lstStyle/>
        <a:p>
          <a:endParaRPr lang="en-US"/>
        </a:p>
      </dgm:t>
    </dgm:pt>
    <dgm:pt modelId="{DBD3D6F5-DBE0-4857-A0D2-793DF2285C90}">
      <dgm:prSet/>
      <dgm:spPr/>
      <dgm:t>
        <a:bodyPr/>
        <a:lstStyle/>
        <a:p>
          <a:r>
            <a:rPr lang="en-US" dirty="0"/>
            <a:t>BATCH  NORMALIZATION</a:t>
          </a:r>
        </a:p>
      </dgm:t>
    </dgm:pt>
    <dgm:pt modelId="{FEAC3D35-4513-4F1D-855D-649ADF014F65}" type="parTrans" cxnId="{A0323C8F-E923-4BFF-9BD5-D884EF4266D8}">
      <dgm:prSet/>
      <dgm:spPr/>
      <dgm:t>
        <a:bodyPr/>
        <a:lstStyle/>
        <a:p>
          <a:endParaRPr lang="en-US"/>
        </a:p>
      </dgm:t>
    </dgm:pt>
    <dgm:pt modelId="{B63A0C60-62EA-47CC-8544-551D44D1E33A}" type="sibTrans" cxnId="{A0323C8F-E923-4BFF-9BD5-D884EF4266D8}">
      <dgm:prSet/>
      <dgm:spPr/>
      <dgm:t>
        <a:bodyPr/>
        <a:lstStyle/>
        <a:p>
          <a:endParaRPr lang="en-US"/>
        </a:p>
      </dgm:t>
    </dgm:pt>
    <dgm:pt modelId="{3BD31A4A-6F13-44C3-969A-5BEA63159429}">
      <dgm:prSet/>
      <dgm:spPr/>
      <dgm:t>
        <a:bodyPr/>
        <a:lstStyle/>
        <a:p>
          <a:r>
            <a:rPr lang="en-US" dirty="0"/>
            <a:t>DROPOUT</a:t>
          </a:r>
        </a:p>
      </dgm:t>
    </dgm:pt>
    <dgm:pt modelId="{B17D4079-3E6C-43AB-89E0-2DCA57D45471}" type="parTrans" cxnId="{69282B27-893C-40E7-9604-4490E3B8240E}">
      <dgm:prSet/>
      <dgm:spPr/>
      <dgm:t>
        <a:bodyPr/>
        <a:lstStyle/>
        <a:p>
          <a:endParaRPr lang="en-US"/>
        </a:p>
      </dgm:t>
    </dgm:pt>
    <dgm:pt modelId="{D5042E63-1F96-40C1-A778-E2C5ED2480FA}" type="sibTrans" cxnId="{69282B27-893C-40E7-9604-4490E3B8240E}">
      <dgm:prSet/>
      <dgm:spPr/>
      <dgm:t>
        <a:bodyPr/>
        <a:lstStyle/>
        <a:p>
          <a:endParaRPr lang="en-US"/>
        </a:p>
      </dgm:t>
    </dgm:pt>
    <dgm:pt modelId="{57243F53-37A7-4183-B06B-76E947E66D42}">
      <dgm:prSet/>
      <dgm:spPr/>
      <dgm:t>
        <a:bodyPr/>
        <a:lstStyle/>
        <a:p>
          <a:r>
            <a:rPr lang="en-US" dirty="0"/>
            <a:t>OUTPUT</a:t>
          </a:r>
        </a:p>
      </dgm:t>
    </dgm:pt>
    <dgm:pt modelId="{41F28222-8FFF-4CB5-86F7-17E748222F30}" type="parTrans" cxnId="{3A1756A7-DEEC-4767-96EA-11A6D875611E}">
      <dgm:prSet/>
      <dgm:spPr/>
      <dgm:t>
        <a:bodyPr/>
        <a:lstStyle/>
        <a:p>
          <a:endParaRPr lang="en-US"/>
        </a:p>
      </dgm:t>
    </dgm:pt>
    <dgm:pt modelId="{1EE9035A-4FDA-41AF-ACA7-0F6EFA10F0AF}" type="sibTrans" cxnId="{3A1756A7-DEEC-4767-96EA-11A6D875611E}">
      <dgm:prSet/>
      <dgm:spPr/>
      <dgm:t>
        <a:bodyPr/>
        <a:lstStyle/>
        <a:p>
          <a:endParaRPr lang="en-US"/>
        </a:p>
      </dgm:t>
    </dgm:pt>
    <dgm:pt modelId="{B78CD349-BDA5-40BE-A1AA-D2FFB8DEE82A}" type="pres">
      <dgm:prSet presAssocID="{E94029D0-56A1-4FF9-991A-94C7CA033BCC}" presName="Name0" presStyleCnt="0">
        <dgm:presLayoutVars>
          <dgm:dir/>
          <dgm:resizeHandles val="exact"/>
        </dgm:presLayoutVars>
      </dgm:prSet>
      <dgm:spPr/>
    </dgm:pt>
    <dgm:pt modelId="{EAF47DF8-BFA0-4256-BAF6-C55896380985}" type="pres">
      <dgm:prSet presAssocID="{E94029D0-56A1-4FF9-991A-94C7CA033BCC}" presName="cycle" presStyleCnt="0"/>
      <dgm:spPr/>
    </dgm:pt>
    <dgm:pt modelId="{73F4FCEF-6944-440D-961B-C1A0AF834D5B}" type="pres">
      <dgm:prSet presAssocID="{01647452-FEF4-42FA-B57E-6F9B25AB49B3}" presName="nodeFirstNode" presStyleLbl="node1" presStyleIdx="0" presStyleCnt="11">
        <dgm:presLayoutVars>
          <dgm:bulletEnabled val="1"/>
        </dgm:presLayoutVars>
      </dgm:prSet>
      <dgm:spPr/>
    </dgm:pt>
    <dgm:pt modelId="{55D8B1C5-159B-44F1-9E5F-3EA8BBC64EEE}" type="pres">
      <dgm:prSet presAssocID="{663FBECD-E02D-4F03-A677-726F23D1E795}" presName="sibTransFirstNode" presStyleLbl="bgShp" presStyleIdx="0" presStyleCnt="1"/>
      <dgm:spPr/>
    </dgm:pt>
    <dgm:pt modelId="{BBC107F3-61D2-4801-81F0-512B82A5A874}" type="pres">
      <dgm:prSet presAssocID="{D422C600-E5AE-47E7-A64A-EC5C7AE5D8D7}" presName="nodeFollowingNodes" presStyleLbl="node1" presStyleIdx="1" presStyleCnt="11">
        <dgm:presLayoutVars>
          <dgm:bulletEnabled val="1"/>
        </dgm:presLayoutVars>
      </dgm:prSet>
      <dgm:spPr/>
    </dgm:pt>
    <dgm:pt modelId="{C89481AA-0827-4891-9838-98DBB06C94C9}" type="pres">
      <dgm:prSet presAssocID="{76FEE61A-DC12-41A4-86F5-D8275F9F6D67}" presName="nodeFollowingNodes" presStyleLbl="node1" presStyleIdx="2" presStyleCnt="11">
        <dgm:presLayoutVars>
          <dgm:bulletEnabled val="1"/>
        </dgm:presLayoutVars>
      </dgm:prSet>
      <dgm:spPr/>
    </dgm:pt>
    <dgm:pt modelId="{188E3111-CEA0-44CE-B644-CA1E536483A0}" type="pres">
      <dgm:prSet presAssocID="{A6F84A2A-D223-4027-B08A-33735D86916C}" presName="nodeFollowingNodes" presStyleLbl="node1" presStyleIdx="3" presStyleCnt="11">
        <dgm:presLayoutVars>
          <dgm:bulletEnabled val="1"/>
        </dgm:presLayoutVars>
      </dgm:prSet>
      <dgm:spPr/>
    </dgm:pt>
    <dgm:pt modelId="{6DEC1BC8-747F-49FD-B1A9-7F543503B0FE}" type="pres">
      <dgm:prSet presAssocID="{003F883D-3313-4404-B39D-4EBB2E11B4FA}" presName="nodeFollowingNodes" presStyleLbl="node1" presStyleIdx="4" presStyleCnt="11">
        <dgm:presLayoutVars>
          <dgm:bulletEnabled val="1"/>
        </dgm:presLayoutVars>
      </dgm:prSet>
      <dgm:spPr/>
    </dgm:pt>
    <dgm:pt modelId="{52D46F7B-49DD-4EFE-B31E-3376C10BCA28}" type="pres">
      <dgm:prSet presAssocID="{8F9ABFE8-A8F2-4DC2-8C1E-BC8BC17E0CD3}" presName="nodeFollowingNodes" presStyleLbl="node1" presStyleIdx="5" presStyleCnt="11">
        <dgm:presLayoutVars>
          <dgm:bulletEnabled val="1"/>
        </dgm:presLayoutVars>
      </dgm:prSet>
      <dgm:spPr/>
    </dgm:pt>
    <dgm:pt modelId="{F5B20C0C-C0FA-4406-8579-51E50E1D17F5}" type="pres">
      <dgm:prSet presAssocID="{FA31DBB7-C40A-4AFD-B527-3AC4A80BE422}" presName="nodeFollowingNodes" presStyleLbl="node1" presStyleIdx="6" presStyleCnt="11">
        <dgm:presLayoutVars>
          <dgm:bulletEnabled val="1"/>
        </dgm:presLayoutVars>
      </dgm:prSet>
      <dgm:spPr/>
    </dgm:pt>
    <dgm:pt modelId="{2BA37BDB-633F-4389-A974-39A01559CEA5}" type="pres">
      <dgm:prSet presAssocID="{C71723F9-80A8-4F81-86DD-FEE7AC05C5B9}" presName="nodeFollowingNodes" presStyleLbl="node1" presStyleIdx="7" presStyleCnt="11">
        <dgm:presLayoutVars>
          <dgm:bulletEnabled val="1"/>
        </dgm:presLayoutVars>
      </dgm:prSet>
      <dgm:spPr/>
    </dgm:pt>
    <dgm:pt modelId="{B5114C3E-E272-4B5B-8476-9D9A9C63FEF6}" type="pres">
      <dgm:prSet presAssocID="{DBD3D6F5-DBE0-4857-A0D2-793DF2285C90}" presName="nodeFollowingNodes" presStyleLbl="node1" presStyleIdx="8" presStyleCnt="11">
        <dgm:presLayoutVars>
          <dgm:bulletEnabled val="1"/>
        </dgm:presLayoutVars>
      </dgm:prSet>
      <dgm:spPr/>
    </dgm:pt>
    <dgm:pt modelId="{86ED3443-26DE-418E-9F6A-5C48397670C3}" type="pres">
      <dgm:prSet presAssocID="{3BD31A4A-6F13-44C3-969A-5BEA63159429}" presName="nodeFollowingNodes" presStyleLbl="node1" presStyleIdx="9" presStyleCnt="11">
        <dgm:presLayoutVars>
          <dgm:bulletEnabled val="1"/>
        </dgm:presLayoutVars>
      </dgm:prSet>
      <dgm:spPr/>
    </dgm:pt>
    <dgm:pt modelId="{B23A18D1-F069-4053-9D2B-CEAF23553CC8}" type="pres">
      <dgm:prSet presAssocID="{57243F53-37A7-4183-B06B-76E947E66D42}" presName="nodeFollowingNodes" presStyleLbl="node1" presStyleIdx="10" presStyleCnt="11">
        <dgm:presLayoutVars>
          <dgm:bulletEnabled val="1"/>
        </dgm:presLayoutVars>
      </dgm:prSet>
      <dgm:spPr/>
    </dgm:pt>
  </dgm:ptLst>
  <dgm:cxnLst>
    <dgm:cxn modelId="{CD0ABD00-CCF3-4DAE-A1AE-E27AB4B81532}" srcId="{E94029D0-56A1-4FF9-991A-94C7CA033BCC}" destId="{A6F84A2A-D223-4027-B08A-33735D86916C}" srcOrd="3" destOrd="0" parTransId="{DF4A4D6F-6BA4-40A2-9E49-D84FD730FAD0}" sibTransId="{6A64AD1E-909E-4725-87D4-91D3F200D705}"/>
    <dgm:cxn modelId="{45250602-3BF8-4399-98A6-C3E9D81C9703}" srcId="{E94029D0-56A1-4FF9-991A-94C7CA033BCC}" destId="{C71723F9-80A8-4F81-86DD-FEE7AC05C5B9}" srcOrd="7" destOrd="0" parTransId="{8A637F30-A5FF-4C24-9017-05C7282D5E68}" sibTransId="{BB5B9564-0108-4F55-AC8B-8A07762903B2}"/>
    <dgm:cxn modelId="{B7BF9618-7C34-42D5-B266-8B2EA3A9D3A1}" type="presOf" srcId="{003F883D-3313-4404-B39D-4EBB2E11B4FA}" destId="{6DEC1BC8-747F-49FD-B1A9-7F543503B0FE}" srcOrd="0" destOrd="0" presId="urn:microsoft.com/office/officeart/2005/8/layout/cycle3"/>
    <dgm:cxn modelId="{88CAFF21-6C34-41D6-8729-46FC0BC4A97C}" type="presOf" srcId="{01647452-FEF4-42FA-B57E-6F9B25AB49B3}" destId="{73F4FCEF-6944-440D-961B-C1A0AF834D5B}" srcOrd="0" destOrd="0" presId="urn:microsoft.com/office/officeart/2005/8/layout/cycle3"/>
    <dgm:cxn modelId="{69282B27-893C-40E7-9604-4490E3B8240E}" srcId="{E94029D0-56A1-4FF9-991A-94C7CA033BCC}" destId="{3BD31A4A-6F13-44C3-969A-5BEA63159429}" srcOrd="9" destOrd="0" parTransId="{B17D4079-3E6C-43AB-89E0-2DCA57D45471}" sibTransId="{D5042E63-1F96-40C1-A778-E2C5ED2480FA}"/>
    <dgm:cxn modelId="{776B4129-A147-483C-865C-340C0F81476D}" type="presOf" srcId="{C71723F9-80A8-4F81-86DD-FEE7AC05C5B9}" destId="{2BA37BDB-633F-4389-A974-39A01559CEA5}" srcOrd="0" destOrd="0" presId="urn:microsoft.com/office/officeart/2005/8/layout/cycle3"/>
    <dgm:cxn modelId="{2E697C2F-2FE4-4300-B147-5BBE02DE9309}" type="presOf" srcId="{57243F53-37A7-4183-B06B-76E947E66D42}" destId="{B23A18D1-F069-4053-9D2B-CEAF23553CC8}" srcOrd="0" destOrd="0" presId="urn:microsoft.com/office/officeart/2005/8/layout/cycle3"/>
    <dgm:cxn modelId="{CA73C145-3B9C-4584-BD6E-4FCB3AD95D4E}" srcId="{E94029D0-56A1-4FF9-991A-94C7CA033BCC}" destId="{003F883D-3313-4404-B39D-4EBB2E11B4FA}" srcOrd="4" destOrd="0" parTransId="{AA4181FD-2C26-4E6F-AC30-FD7BEFD17F3B}" sibTransId="{84A52BED-7657-4C73-9A35-6603333C4778}"/>
    <dgm:cxn modelId="{083ED045-ABFC-4692-A8C7-96E99A2AAE3A}" type="presOf" srcId="{A6F84A2A-D223-4027-B08A-33735D86916C}" destId="{188E3111-CEA0-44CE-B644-CA1E536483A0}" srcOrd="0" destOrd="0" presId="urn:microsoft.com/office/officeart/2005/8/layout/cycle3"/>
    <dgm:cxn modelId="{335EE44A-0E1E-4F77-B1FA-A7D2F2F97513}" type="presOf" srcId="{FA31DBB7-C40A-4AFD-B527-3AC4A80BE422}" destId="{F5B20C0C-C0FA-4406-8579-51E50E1D17F5}" srcOrd="0" destOrd="0" presId="urn:microsoft.com/office/officeart/2005/8/layout/cycle3"/>
    <dgm:cxn modelId="{88E4C674-A3FC-47ED-886D-38B9F45348BA}" srcId="{E94029D0-56A1-4FF9-991A-94C7CA033BCC}" destId="{FA31DBB7-C40A-4AFD-B527-3AC4A80BE422}" srcOrd="6" destOrd="0" parTransId="{D9EBDA99-205B-41CB-A31B-A6F6B4BC232F}" sibTransId="{5DCCDA08-D231-4D54-A426-1A7DAFDAE98A}"/>
    <dgm:cxn modelId="{A4924057-349F-4E80-A8EC-8D98C9FD7F65}" srcId="{E94029D0-56A1-4FF9-991A-94C7CA033BCC}" destId="{D422C600-E5AE-47E7-A64A-EC5C7AE5D8D7}" srcOrd="1" destOrd="0" parTransId="{F7494ED4-4FD7-4EDC-9984-D74606291EE4}" sibTransId="{C56CED18-270C-488F-BB45-DE4F5D89BAF9}"/>
    <dgm:cxn modelId="{ED35F07D-2B49-4186-832A-EAE3D504DFF9}" type="presOf" srcId="{E94029D0-56A1-4FF9-991A-94C7CA033BCC}" destId="{B78CD349-BDA5-40BE-A1AA-D2FFB8DEE82A}" srcOrd="0" destOrd="0" presId="urn:microsoft.com/office/officeart/2005/8/layout/cycle3"/>
    <dgm:cxn modelId="{36B7E881-69DA-48C5-83D5-B4619DB89A2B}" type="presOf" srcId="{DBD3D6F5-DBE0-4857-A0D2-793DF2285C90}" destId="{B5114C3E-E272-4B5B-8476-9D9A9C63FEF6}" srcOrd="0" destOrd="0" presId="urn:microsoft.com/office/officeart/2005/8/layout/cycle3"/>
    <dgm:cxn modelId="{A0323C8F-E923-4BFF-9BD5-D884EF4266D8}" srcId="{E94029D0-56A1-4FF9-991A-94C7CA033BCC}" destId="{DBD3D6F5-DBE0-4857-A0D2-793DF2285C90}" srcOrd="8" destOrd="0" parTransId="{FEAC3D35-4513-4F1D-855D-649ADF014F65}" sibTransId="{B63A0C60-62EA-47CC-8544-551D44D1E33A}"/>
    <dgm:cxn modelId="{9F4EAB98-63F5-4F61-8EE3-7CE58CEC90D0}" srcId="{E94029D0-56A1-4FF9-991A-94C7CA033BCC}" destId="{01647452-FEF4-42FA-B57E-6F9B25AB49B3}" srcOrd="0" destOrd="0" parTransId="{356AD8ED-6AB9-4BDF-A1B2-F711BAFA9B4D}" sibTransId="{663FBECD-E02D-4F03-A677-726F23D1E795}"/>
    <dgm:cxn modelId="{3A1756A7-DEEC-4767-96EA-11A6D875611E}" srcId="{E94029D0-56A1-4FF9-991A-94C7CA033BCC}" destId="{57243F53-37A7-4183-B06B-76E947E66D42}" srcOrd="10" destOrd="0" parTransId="{41F28222-8FFF-4CB5-86F7-17E748222F30}" sibTransId="{1EE9035A-4FDA-41AF-ACA7-0F6EFA10F0AF}"/>
    <dgm:cxn modelId="{19386EB2-5FAF-473C-BA0C-C23CFABA9847}" type="presOf" srcId="{8F9ABFE8-A8F2-4DC2-8C1E-BC8BC17E0CD3}" destId="{52D46F7B-49DD-4EFE-B31E-3376C10BCA28}" srcOrd="0" destOrd="0" presId="urn:microsoft.com/office/officeart/2005/8/layout/cycle3"/>
    <dgm:cxn modelId="{EB33A6C6-0EBD-47CF-B832-CD098DD4D830}" type="presOf" srcId="{D422C600-E5AE-47E7-A64A-EC5C7AE5D8D7}" destId="{BBC107F3-61D2-4801-81F0-512B82A5A874}" srcOrd="0" destOrd="0" presId="urn:microsoft.com/office/officeart/2005/8/layout/cycle3"/>
    <dgm:cxn modelId="{37CA4EC8-EE4A-46DB-803B-8CBC3D71B9B4}" type="presOf" srcId="{76FEE61A-DC12-41A4-86F5-D8275F9F6D67}" destId="{C89481AA-0827-4891-9838-98DBB06C94C9}" srcOrd="0" destOrd="0" presId="urn:microsoft.com/office/officeart/2005/8/layout/cycle3"/>
    <dgm:cxn modelId="{C9E3B8CA-4753-45A5-8AFB-140E0775838C}" type="presOf" srcId="{3BD31A4A-6F13-44C3-969A-5BEA63159429}" destId="{86ED3443-26DE-418E-9F6A-5C48397670C3}" srcOrd="0" destOrd="0" presId="urn:microsoft.com/office/officeart/2005/8/layout/cycle3"/>
    <dgm:cxn modelId="{5C2F47D7-2BD7-4993-9130-2CE874312B1C}" type="presOf" srcId="{663FBECD-E02D-4F03-A677-726F23D1E795}" destId="{55D8B1C5-159B-44F1-9E5F-3EA8BBC64EEE}" srcOrd="0" destOrd="0" presId="urn:microsoft.com/office/officeart/2005/8/layout/cycle3"/>
    <dgm:cxn modelId="{DF53DDF4-0BEF-438D-B13D-DB1E1C7E3935}" srcId="{E94029D0-56A1-4FF9-991A-94C7CA033BCC}" destId="{76FEE61A-DC12-41A4-86F5-D8275F9F6D67}" srcOrd="2" destOrd="0" parTransId="{B4B04ABE-9909-4D67-857B-F5756E4FEA60}" sibTransId="{41A83DCD-257C-4189-894E-3931AF2845BF}"/>
    <dgm:cxn modelId="{B4ED40FD-6D96-466D-954F-52512E6647D5}" srcId="{E94029D0-56A1-4FF9-991A-94C7CA033BCC}" destId="{8F9ABFE8-A8F2-4DC2-8C1E-BC8BC17E0CD3}" srcOrd="5" destOrd="0" parTransId="{243E83F6-8B72-47BA-BF4D-85FE6D05133D}" sibTransId="{A5438C06-31A4-4225-9A6A-FA172296FB8C}"/>
    <dgm:cxn modelId="{A89E2E64-2486-431C-8886-F00C87AC6625}" type="presParOf" srcId="{B78CD349-BDA5-40BE-A1AA-D2FFB8DEE82A}" destId="{EAF47DF8-BFA0-4256-BAF6-C55896380985}" srcOrd="0" destOrd="0" presId="urn:microsoft.com/office/officeart/2005/8/layout/cycle3"/>
    <dgm:cxn modelId="{B6BA4620-6C38-4714-8958-1DD826FC0F28}" type="presParOf" srcId="{EAF47DF8-BFA0-4256-BAF6-C55896380985}" destId="{73F4FCEF-6944-440D-961B-C1A0AF834D5B}" srcOrd="0" destOrd="0" presId="urn:microsoft.com/office/officeart/2005/8/layout/cycle3"/>
    <dgm:cxn modelId="{1CA09553-4D83-45A7-9935-FFBB87E49925}" type="presParOf" srcId="{EAF47DF8-BFA0-4256-BAF6-C55896380985}" destId="{55D8B1C5-159B-44F1-9E5F-3EA8BBC64EEE}" srcOrd="1" destOrd="0" presId="urn:microsoft.com/office/officeart/2005/8/layout/cycle3"/>
    <dgm:cxn modelId="{8321B243-4C30-4085-9D62-B6A972A239CD}" type="presParOf" srcId="{EAF47DF8-BFA0-4256-BAF6-C55896380985}" destId="{BBC107F3-61D2-4801-81F0-512B82A5A874}" srcOrd="2" destOrd="0" presId="urn:microsoft.com/office/officeart/2005/8/layout/cycle3"/>
    <dgm:cxn modelId="{E3EDF32F-635C-47ED-9DC3-5BE4781C2EF4}" type="presParOf" srcId="{EAF47DF8-BFA0-4256-BAF6-C55896380985}" destId="{C89481AA-0827-4891-9838-98DBB06C94C9}" srcOrd="3" destOrd="0" presId="urn:microsoft.com/office/officeart/2005/8/layout/cycle3"/>
    <dgm:cxn modelId="{C938C2D8-0FC6-4615-824A-3EE7B03A9698}" type="presParOf" srcId="{EAF47DF8-BFA0-4256-BAF6-C55896380985}" destId="{188E3111-CEA0-44CE-B644-CA1E536483A0}" srcOrd="4" destOrd="0" presId="urn:microsoft.com/office/officeart/2005/8/layout/cycle3"/>
    <dgm:cxn modelId="{3103A020-A37D-4B1A-9587-96EC1BB60ADA}" type="presParOf" srcId="{EAF47DF8-BFA0-4256-BAF6-C55896380985}" destId="{6DEC1BC8-747F-49FD-B1A9-7F543503B0FE}" srcOrd="5" destOrd="0" presId="urn:microsoft.com/office/officeart/2005/8/layout/cycle3"/>
    <dgm:cxn modelId="{E78EB421-D189-4458-86CD-5AC04A9C9681}" type="presParOf" srcId="{EAF47DF8-BFA0-4256-BAF6-C55896380985}" destId="{52D46F7B-49DD-4EFE-B31E-3376C10BCA28}" srcOrd="6" destOrd="0" presId="urn:microsoft.com/office/officeart/2005/8/layout/cycle3"/>
    <dgm:cxn modelId="{8806F4BF-BA89-41F8-AEB4-7798FDC405BE}" type="presParOf" srcId="{EAF47DF8-BFA0-4256-BAF6-C55896380985}" destId="{F5B20C0C-C0FA-4406-8579-51E50E1D17F5}" srcOrd="7" destOrd="0" presId="urn:microsoft.com/office/officeart/2005/8/layout/cycle3"/>
    <dgm:cxn modelId="{E7420D18-6AE4-4D4B-BE60-336DF78CC592}" type="presParOf" srcId="{EAF47DF8-BFA0-4256-BAF6-C55896380985}" destId="{2BA37BDB-633F-4389-A974-39A01559CEA5}" srcOrd="8" destOrd="0" presId="urn:microsoft.com/office/officeart/2005/8/layout/cycle3"/>
    <dgm:cxn modelId="{298DC397-63F4-41E2-908F-8531F38D4FDA}" type="presParOf" srcId="{EAF47DF8-BFA0-4256-BAF6-C55896380985}" destId="{B5114C3E-E272-4B5B-8476-9D9A9C63FEF6}" srcOrd="9" destOrd="0" presId="urn:microsoft.com/office/officeart/2005/8/layout/cycle3"/>
    <dgm:cxn modelId="{F930C92C-BAF5-48C3-827F-130FD0BA7991}" type="presParOf" srcId="{EAF47DF8-BFA0-4256-BAF6-C55896380985}" destId="{86ED3443-26DE-418E-9F6A-5C48397670C3}" srcOrd="10" destOrd="0" presId="urn:microsoft.com/office/officeart/2005/8/layout/cycle3"/>
    <dgm:cxn modelId="{8D12CBCE-CD93-46BA-A93F-6252E459AE16}" type="presParOf" srcId="{EAF47DF8-BFA0-4256-BAF6-C55896380985}" destId="{B23A18D1-F069-4053-9D2B-CEAF23553CC8}" srcOrd="11"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38BF5E-0102-41D6-9D33-22943D8AF645}" type="doc">
      <dgm:prSet loTypeId="urn:microsoft.com/office/officeart/2005/8/layout/target3" loCatId="relationship" qsTypeId="urn:microsoft.com/office/officeart/2005/8/quickstyle/3d5" qsCatId="3D" csTypeId="urn:microsoft.com/office/officeart/2005/8/colors/accent1_2" csCatId="accent1" phldr="1"/>
      <dgm:spPr/>
      <dgm:t>
        <a:bodyPr/>
        <a:lstStyle/>
        <a:p>
          <a:endParaRPr lang="en-US"/>
        </a:p>
      </dgm:t>
    </dgm:pt>
    <dgm:pt modelId="{65626973-E37C-4049-8937-1A06A9C6201A}">
      <dgm:prSet/>
      <dgm:spPr/>
      <dgm:t>
        <a:bodyPr/>
        <a:lstStyle/>
        <a:p>
          <a:r>
            <a:rPr lang="en-US" b="1" dirty="0"/>
            <a:t>VGG16 pretrained model on ImageNet</a:t>
          </a:r>
          <a:endParaRPr lang="en-US" dirty="0"/>
        </a:p>
      </dgm:t>
    </dgm:pt>
    <dgm:pt modelId="{CD7FAE7F-03F6-4D14-B9C2-7DD4785C8FFA}" type="parTrans" cxnId="{1B600FBD-AA28-4B0D-951F-E72058E20993}">
      <dgm:prSet/>
      <dgm:spPr/>
      <dgm:t>
        <a:bodyPr/>
        <a:lstStyle/>
        <a:p>
          <a:endParaRPr lang="en-US"/>
        </a:p>
      </dgm:t>
    </dgm:pt>
    <dgm:pt modelId="{7EF2F6A6-98F3-48C5-ADC7-8FE9C4EFAE1F}" type="sibTrans" cxnId="{1B600FBD-AA28-4B0D-951F-E72058E20993}">
      <dgm:prSet/>
      <dgm:spPr/>
      <dgm:t>
        <a:bodyPr/>
        <a:lstStyle/>
        <a:p>
          <a:endParaRPr lang="en-US"/>
        </a:p>
      </dgm:t>
    </dgm:pt>
    <dgm:pt modelId="{C9588E28-E50F-4838-B21C-81D1CDA86DD5}">
      <dgm:prSet/>
      <dgm:spPr/>
      <dgm:t>
        <a:bodyPr/>
        <a:lstStyle/>
        <a:p>
          <a:r>
            <a:rPr lang="en-US" b="1" dirty="0"/>
            <a:t>Removed dense layer from vgg16</a:t>
          </a:r>
          <a:endParaRPr lang="en-US" dirty="0"/>
        </a:p>
      </dgm:t>
    </dgm:pt>
    <dgm:pt modelId="{58FC25F6-400F-4184-9193-48BF552358A6}" type="parTrans" cxnId="{D13EF3EE-87EA-45B7-B542-20807915C110}">
      <dgm:prSet/>
      <dgm:spPr/>
      <dgm:t>
        <a:bodyPr/>
        <a:lstStyle/>
        <a:p>
          <a:endParaRPr lang="en-US"/>
        </a:p>
      </dgm:t>
    </dgm:pt>
    <dgm:pt modelId="{4F34C7F0-05AF-4AC6-8AED-17D19551F13A}" type="sibTrans" cxnId="{D13EF3EE-87EA-45B7-B542-20807915C110}">
      <dgm:prSet/>
      <dgm:spPr/>
      <dgm:t>
        <a:bodyPr/>
        <a:lstStyle/>
        <a:p>
          <a:endParaRPr lang="en-US"/>
        </a:p>
      </dgm:t>
    </dgm:pt>
    <dgm:pt modelId="{593BF5E4-B443-4945-B4CC-69CEE8B14F81}">
      <dgm:prSet/>
      <dgm:spPr/>
      <dgm:t>
        <a:bodyPr/>
        <a:lstStyle/>
        <a:p>
          <a:r>
            <a:rPr lang="en-US" b="1" dirty="0"/>
            <a:t>Combined  model</a:t>
          </a:r>
          <a:endParaRPr lang="en-US" dirty="0"/>
        </a:p>
      </dgm:t>
    </dgm:pt>
    <dgm:pt modelId="{5582D92B-EFB8-48AD-9A69-4A2835683105}" type="parTrans" cxnId="{C3216EAA-D04E-49F5-B152-D67F27D897D6}">
      <dgm:prSet/>
      <dgm:spPr/>
      <dgm:t>
        <a:bodyPr/>
        <a:lstStyle/>
        <a:p>
          <a:endParaRPr lang="en-US"/>
        </a:p>
      </dgm:t>
    </dgm:pt>
    <dgm:pt modelId="{D99A5CBE-0784-4F49-94B4-97600F3347C9}" type="sibTrans" cxnId="{C3216EAA-D04E-49F5-B152-D67F27D897D6}">
      <dgm:prSet/>
      <dgm:spPr/>
      <dgm:t>
        <a:bodyPr/>
        <a:lstStyle/>
        <a:p>
          <a:endParaRPr lang="en-US"/>
        </a:p>
      </dgm:t>
    </dgm:pt>
    <dgm:pt modelId="{20ECC747-573A-4A8F-8D52-D8099A5A1770}" type="pres">
      <dgm:prSet presAssocID="{3938BF5E-0102-41D6-9D33-22943D8AF645}" presName="Name0" presStyleCnt="0">
        <dgm:presLayoutVars>
          <dgm:chMax val="7"/>
          <dgm:dir/>
          <dgm:animLvl val="lvl"/>
          <dgm:resizeHandles val="exact"/>
        </dgm:presLayoutVars>
      </dgm:prSet>
      <dgm:spPr/>
    </dgm:pt>
    <dgm:pt modelId="{FDFB6600-2E5D-45FE-B9D6-94CA22DA8080}" type="pres">
      <dgm:prSet presAssocID="{65626973-E37C-4049-8937-1A06A9C6201A}" presName="circle1" presStyleLbl="node1" presStyleIdx="0" presStyleCnt="3"/>
      <dgm:spPr/>
    </dgm:pt>
    <dgm:pt modelId="{CAC8A821-C553-45DF-9D7A-19E7F148188A}" type="pres">
      <dgm:prSet presAssocID="{65626973-E37C-4049-8937-1A06A9C6201A}" presName="space" presStyleCnt="0"/>
      <dgm:spPr/>
    </dgm:pt>
    <dgm:pt modelId="{26C07FF0-C49D-4EF6-BFC3-6ACD2EB56025}" type="pres">
      <dgm:prSet presAssocID="{65626973-E37C-4049-8937-1A06A9C6201A}" presName="rect1" presStyleLbl="alignAcc1" presStyleIdx="0" presStyleCnt="3"/>
      <dgm:spPr/>
    </dgm:pt>
    <dgm:pt modelId="{AC7208D8-2001-46AD-B55A-31E218452BBC}" type="pres">
      <dgm:prSet presAssocID="{C9588E28-E50F-4838-B21C-81D1CDA86DD5}" presName="vertSpace2" presStyleLbl="node1" presStyleIdx="0" presStyleCnt="3"/>
      <dgm:spPr/>
    </dgm:pt>
    <dgm:pt modelId="{B48227C9-27E9-47E4-B210-45FF8A600B04}" type="pres">
      <dgm:prSet presAssocID="{C9588E28-E50F-4838-B21C-81D1CDA86DD5}" presName="circle2" presStyleLbl="node1" presStyleIdx="1" presStyleCnt="3"/>
      <dgm:spPr/>
    </dgm:pt>
    <dgm:pt modelId="{CEA5A3CF-FDE4-4AD1-83DB-4D7F92CC95F5}" type="pres">
      <dgm:prSet presAssocID="{C9588E28-E50F-4838-B21C-81D1CDA86DD5}" presName="rect2" presStyleLbl="alignAcc1" presStyleIdx="1" presStyleCnt="3"/>
      <dgm:spPr/>
    </dgm:pt>
    <dgm:pt modelId="{4358D4BE-B113-4922-9988-FBF74DE4EE10}" type="pres">
      <dgm:prSet presAssocID="{593BF5E4-B443-4945-B4CC-69CEE8B14F81}" presName="vertSpace3" presStyleLbl="node1" presStyleIdx="1" presStyleCnt="3"/>
      <dgm:spPr/>
    </dgm:pt>
    <dgm:pt modelId="{3D9013AD-FDA1-43B4-BE5E-D11AFDF9B4AD}" type="pres">
      <dgm:prSet presAssocID="{593BF5E4-B443-4945-B4CC-69CEE8B14F81}" presName="circle3" presStyleLbl="node1" presStyleIdx="2" presStyleCnt="3"/>
      <dgm:spPr/>
    </dgm:pt>
    <dgm:pt modelId="{C6390C84-3034-4530-AC47-6D04FD1C7DA7}" type="pres">
      <dgm:prSet presAssocID="{593BF5E4-B443-4945-B4CC-69CEE8B14F81}" presName="rect3" presStyleLbl="alignAcc1" presStyleIdx="2" presStyleCnt="3"/>
      <dgm:spPr/>
    </dgm:pt>
    <dgm:pt modelId="{E52CB14B-19A8-446E-BFF9-DE577A8ECD2E}" type="pres">
      <dgm:prSet presAssocID="{65626973-E37C-4049-8937-1A06A9C6201A}" presName="rect1ParTxNoCh" presStyleLbl="alignAcc1" presStyleIdx="2" presStyleCnt="3">
        <dgm:presLayoutVars>
          <dgm:chMax val="1"/>
          <dgm:bulletEnabled val="1"/>
        </dgm:presLayoutVars>
      </dgm:prSet>
      <dgm:spPr/>
    </dgm:pt>
    <dgm:pt modelId="{592A0AED-6F5A-4B96-B226-776A7597CEF8}" type="pres">
      <dgm:prSet presAssocID="{C9588E28-E50F-4838-B21C-81D1CDA86DD5}" presName="rect2ParTxNoCh" presStyleLbl="alignAcc1" presStyleIdx="2" presStyleCnt="3">
        <dgm:presLayoutVars>
          <dgm:chMax val="1"/>
          <dgm:bulletEnabled val="1"/>
        </dgm:presLayoutVars>
      </dgm:prSet>
      <dgm:spPr/>
    </dgm:pt>
    <dgm:pt modelId="{43B92269-2CB7-4AD9-84BD-FAE38DD09A93}" type="pres">
      <dgm:prSet presAssocID="{593BF5E4-B443-4945-B4CC-69CEE8B14F81}" presName="rect3ParTxNoCh" presStyleLbl="alignAcc1" presStyleIdx="2" presStyleCnt="3">
        <dgm:presLayoutVars>
          <dgm:chMax val="1"/>
          <dgm:bulletEnabled val="1"/>
        </dgm:presLayoutVars>
      </dgm:prSet>
      <dgm:spPr/>
    </dgm:pt>
  </dgm:ptLst>
  <dgm:cxnLst>
    <dgm:cxn modelId="{71928E22-681F-41EA-BD12-5F80288673B4}" type="presOf" srcId="{C9588E28-E50F-4838-B21C-81D1CDA86DD5}" destId="{592A0AED-6F5A-4B96-B226-776A7597CEF8}" srcOrd="1" destOrd="0" presId="urn:microsoft.com/office/officeart/2005/8/layout/target3"/>
    <dgm:cxn modelId="{A8C3C030-5150-463C-A7F9-81BA751B5C93}" type="presOf" srcId="{593BF5E4-B443-4945-B4CC-69CEE8B14F81}" destId="{C6390C84-3034-4530-AC47-6D04FD1C7DA7}" srcOrd="0" destOrd="0" presId="urn:microsoft.com/office/officeart/2005/8/layout/target3"/>
    <dgm:cxn modelId="{EBFAA63E-C1FE-4F86-994F-66C8C442AC39}" type="presOf" srcId="{65626973-E37C-4049-8937-1A06A9C6201A}" destId="{26C07FF0-C49D-4EF6-BFC3-6ACD2EB56025}" srcOrd="0" destOrd="0" presId="urn:microsoft.com/office/officeart/2005/8/layout/target3"/>
    <dgm:cxn modelId="{102F7E57-4432-4988-8099-2F540265A474}" type="presOf" srcId="{593BF5E4-B443-4945-B4CC-69CEE8B14F81}" destId="{43B92269-2CB7-4AD9-84BD-FAE38DD09A93}" srcOrd="1" destOrd="0" presId="urn:microsoft.com/office/officeart/2005/8/layout/target3"/>
    <dgm:cxn modelId="{7D27B68E-B87E-448F-97A8-9D326CA5132A}" type="presOf" srcId="{C9588E28-E50F-4838-B21C-81D1CDA86DD5}" destId="{CEA5A3CF-FDE4-4AD1-83DB-4D7F92CC95F5}" srcOrd="0" destOrd="0" presId="urn:microsoft.com/office/officeart/2005/8/layout/target3"/>
    <dgm:cxn modelId="{C08F4390-76F2-4513-A0EE-BFE24448613F}" type="presOf" srcId="{65626973-E37C-4049-8937-1A06A9C6201A}" destId="{E52CB14B-19A8-446E-BFF9-DE577A8ECD2E}" srcOrd="1" destOrd="0" presId="urn:microsoft.com/office/officeart/2005/8/layout/target3"/>
    <dgm:cxn modelId="{C3216EAA-D04E-49F5-B152-D67F27D897D6}" srcId="{3938BF5E-0102-41D6-9D33-22943D8AF645}" destId="{593BF5E4-B443-4945-B4CC-69CEE8B14F81}" srcOrd="2" destOrd="0" parTransId="{5582D92B-EFB8-48AD-9A69-4A2835683105}" sibTransId="{D99A5CBE-0784-4F49-94B4-97600F3347C9}"/>
    <dgm:cxn modelId="{1B600FBD-AA28-4B0D-951F-E72058E20993}" srcId="{3938BF5E-0102-41D6-9D33-22943D8AF645}" destId="{65626973-E37C-4049-8937-1A06A9C6201A}" srcOrd="0" destOrd="0" parTransId="{CD7FAE7F-03F6-4D14-B9C2-7DD4785C8FFA}" sibTransId="{7EF2F6A6-98F3-48C5-ADC7-8FE9C4EFAE1F}"/>
    <dgm:cxn modelId="{4EECFFE8-977C-4BBB-ACFB-291266ABBB52}" type="presOf" srcId="{3938BF5E-0102-41D6-9D33-22943D8AF645}" destId="{20ECC747-573A-4A8F-8D52-D8099A5A1770}" srcOrd="0" destOrd="0" presId="urn:microsoft.com/office/officeart/2005/8/layout/target3"/>
    <dgm:cxn modelId="{D13EF3EE-87EA-45B7-B542-20807915C110}" srcId="{3938BF5E-0102-41D6-9D33-22943D8AF645}" destId="{C9588E28-E50F-4838-B21C-81D1CDA86DD5}" srcOrd="1" destOrd="0" parTransId="{58FC25F6-400F-4184-9193-48BF552358A6}" sibTransId="{4F34C7F0-05AF-4AC6-8AED-17D19551F13A}"/>
    <dgm:cxn modelId="{8A8E982C-7371-422B-AA37-8DEF5037B65E}" type="presParOf" srcId="{20ECC747-573A-4A8F-8D52-D8099A5A1770}" destId="{FDFB6600-2E5D-45FE-B9D6-94CA22DA8080}" srcOrd="0" destOrd="0" presId="urn:microsoft.com/office/officeart/2005/8/layout/target3"/>
    <dgm:cxn modelId="{EF539C9A-2B2F-4E55-AA63-29ED3FF82A72}" type="presParOf" srcId="{20ECC747-573A-4A8F-8D52-D8099A5A1770}" destId="{CAC8A821-C553-45DF-9D7A-19E7F148188A}" srcOrd="1" destOrd="0" presId="urn:microsoft.com/office/officeart/2005/8/layout/target3"/>
    <dgm:cxn modelId="{F669FC7C-2242-4DE1-8537-4290F144DD79}" type="presParOf" srcId="{20ECC747-573A-4A8F-8D52-D8099A5A1770}" destId="{26C07FF0-C49D-4EF6-BFC3-6ACD2EB56025}" srcOrd="2" destOrd="0" presId="urn:microsoft.com/office/officeart/2005/8/layout/target3"/>
    <dgm:cxn modelId="{5B18EBCB-A4F7-4CE4-9649-D529ED258F7E}" type="presParOf" srcId="{20ECC747-573A-4A8F-8D52-D8099A5A1770}" destId="{AC7208D8-2001-46AD-B55A-31E218452BBC}" srcOrd="3" destOrd="0" presId="urn:microsoft.com/office/officeart/2005/8/layout/target3"/>
    <dgm:cxn modelId="{F2039D62-A2BB-4B01-95F4-4B5860076F18}" type="presParOf" srcId="{20ECC747-573A-4A8F-8D52-D8099A5A1770}" destId="{B48227C9-27E9-47E4-B210-45FF8A600B04}" srcOrd="4" destOrd="0" presId="urn:microsoft.com/office/officeart/2005/8/layout/target3"/>
    <dgm:cxn modelId="{63C886F7-7FE9-40F0-8B60-113229F275E1}" type="presParOf" srcId="{20ECC747-573A-4A8F-8D52-D8099A5A1770}" destId="{CEA5A3CF-FDE4-4AD1-83DB-4D7F92CC95F5}" srcOrd="5" destOrd="0" presId="urn:microsoft.com/office/officeart/2005/8/layout/target3"/>
    <dgm:cxn modelId="{05B9AA99-A9B4-4CB9-B19B-0A077C01041B}" type="presParOf" srcId="{20ECC747-573A-4A8F-8D52-D8099A5A1770}" destId="{4358D4BE-B113-4922-9988-FBF74DE4EE10}" srcOrd="6" destOrd="0" presId="urn:microsoft.com/office/officeart/2005/8/layout/target3"/>
    <dgm:cxn modelId="{BC52D5A0-A8C5-4D05-9740-7FD50E92C557}" type="presParOf" srcId="{20ECC747-573A-4A8F-8D52-D8099A5A1770}" destId="{3D9013AD-FDA1-43B4-BE5E-D11AFDF9B4AD}" srcOrd="7" destOrd="0" presId="urn:microsoft.com/office/officeart/2005/8/layout/target3"/>
    <dgm:cxn modelId="{BF9FBF8D-DD92-4AEC-B322-03FFF1872D26}" type="presParOf" srcId="{20ECC747-573A-4A8F-8D52-D8099A5A1770}" destId="{C6390C84-3034-4530-AC47-6D04FD1C7DA7}" srcOrd="8" destOrd="0" presId="urn:microsoft.com/office/officeart/2005/8/layout/target3"/>
    <dgm:cxn modelId="{58F5B67A-EEA4-4DD3-B42B-E5F0F0EB8AE6}" type="presParOf" srcId="{20ECC747-573A-4A8F-8D52-D8099A5A1770}" destId="{E52CB14B-19A8-446E-BFF9-DE577A8ECD2E}" srcOrd="9" destOrd="0" presId="urn:microsoft.com/office/officeart/2005/8/layout/target3"/>
    <dgm:cxn modelId="{4CB47D19-EDAC-4CD1-AD3D-D5C5BC891484}" type="presParOf" srcId="{20ECC747-573A-4A8F-8D52-D8099A5A1770}" destId="{592A0AED-6F5A-4B96-B226-776A7597CEF8}" srcOrd="10" destOrd="0" presId="urn:microsoft.com/office/officeart/2005/8/layout/target3"/>
    <dgm:cxn modelId="{09039D57-815B-4865-B551-79E18E9340BF}" type="presParOf" srcId="{20ECC747-573A-4A8F-8D52-D8099A5A1770}" destId="{43B92269-2CB7-4AD9-84BD-FAE38DD09A93}" srcOrd="11" destOrd="0" presId="urn:microsoft.com/office/officeart/2005/8/layout/targe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0AFB5B0-C939-4EFC-8BEA-32DA0324EFA3}"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F00C622E-CBED-41A8-AE20-9C4B3EE54391}">
      <dgm:prSet custT="1"/>
      <dgm:spPr/>
      <dgm:t>
        <a:bodyPr/>
        <a:lstStyle/>
        <a:p>
          <a:r>
            <a:rPr lang="en-US" sz="2400" dirty="0"/>
            <a:t>The accuracy is modest, despite the use of fine-grained classification.</a:t>
          </a:r>
        </a:p>
      </dgm:t>
    </dgm:pt>
    <dgm:pt modelId="{EA6AF371-E694-418F-A6C5-FD811D55775F}" type="parTrans" cxnId="{5EA5D66B-64FF-4424-9FE9-DDC61388BE6E}">
      <dgm:prSet/>
      <dgm:spPr/>
      <dgm:t>
        <a:bodyPr/>
        <a:lstStyle/>
        <a:p>
          <a:endParaRPr lang="en-US"/>
        </a:p>
      </dgm:t>
    </dgm:pt>
    <dgm:pt modelId="{4EC9E60F-4768-4877-8A00-CC9CE7185936}" type="sibTrans" cxnId="{5EA5D66B-64FF-4424-9FE9-DDC61388BE6E}">
      <dgm:prSet/>
      <dgm:spPr/>
      <dgm:t>
        <a:bodyPr/>
        <a:lstStyle/>
        <a:p>
          <a:endParaRPr lang="en-US"/>
        </a:p>
      </dgm:t>
    </dgm:pt>
    <dgm:pt modelId="{5EE08A38-EEB6-4906-854B-22708ABE6894}">
      <dgm:prSet custT="1"/>
      <dgm:spPr/>
      <dgm:t>
        <a:bodyPr/>
        <a:lstStyle/>
        <a:p>
          <a:r>
            <a:rPr lang="en-US" sz="2400" dirty="0"/>
            <a:t>It is necessary to ensure that the face is visible.</a:t>
          </a:r>
        </a:p>
      </dgm:t>
    </dgm:pt>
    <dgm:pt modelId="{E75AF93A-305A-4C63-96DD-439E80E48CE6}" type="parTrans" cxnId="{7E9CA388-22C8-423F-A788-81F307F9E44B}">
      <dgm:prSet/>
      <dgm:spPr/>
      <dgm:t>
        <a:bodyPr/>
        <a:lstStyle/>
        <a:p>
          <a:endParaRPr lang="en-US"/>
        </a:p>
      </dgm:t>
    </dgm:pt>
    <dgm:pt modelId="{42E6BD3D-533E-433E-87B3-B7F36A4B4DB2}" type="sibTrans" cxnId="{7E9CA388-22C8-423F-A788-81F307F9E44B}">
      <dgm:prSet/>
      <dgm:spPr/>
      <dgm:t>
        <a:bodyPr/>
        <a:lstStyle/>
        <a:p>
          <a:endParaRPr lang="en-US"/>
        </a:p>
      </dgm:t>
    </dgm:pt>
    <dgm:pt modelId="{849AB0EB-ADF1-4896-BBEB-EEC889F264DD}">
      <dgm:prSet custT="1"/>
      <dgm:spPr/>
      <dgm:t>
        <a:bodyPr/>
        <a:lstStyle/>
        <a:p>
          <a:r>
            <a:rPr lang="en-US" sz="2400" dirty="0"/>
            <a:t>Small dataset</a:t>
          </a:r>
        </a:p>
      </dgm:t>
    </dgm:pt>
    <dgm:pt modelId="{8F42566E-98BD-4AA6-A6EF-0A0DADA79FC8}" type="parTrans" cxnId="{73F5D4F5-F3AB-480B-B067-93FBC2983F90}">
      <dgm:prSet/>
      <dgm:spPr/>
      <dgm:t>
        <a:bodyPr/>
        <a:lstStyle/>
        <a:p>
          <a:endParaRPr lang="en-US"/>
        </a:p>
      </dgm:t>
    </dgm:pt>
    <dgm:pt modelId="{D56E9934-D24B-4B36-B4CD-BEC8B69354DE}" type="sibTrans" cxnId="{73F5D4F5-F3AB-480B-B067-93FBC2983F90}">
      <dgm:prSet/>
      <dgm:spPr/>
      <dgm:t>
        <a:bodyPr/>
        <a:lstStyle/>
        <a:p>
          <a:endParaRPr lang="en-US"/>
        </a:p>
      </dgm:t>
    </dgm:pt>
    <dgm:pt modelId="{BF0665F9-1F46-4C11-95F6-3F5CEA331EC7}" type="pres">
      <dgm:prSet presAssocID="{00AFB5B0-C939-4EFC-8BEA-32DA0324EFA3}" presName="compositeShape" presStyleCnt="0">
        <dgm:presLayoutVars>
          <dgm:dir/>
          <dgm:resizeHandles/>
        </dgm:presLayoutVars>
      </dgm:prSet>
      <dgm:spPr/>
    </dgm:pt>
    <dgm:pt modelId="{1B7A7CB1-5584-4392-AFB4-D0E0628DD835}" type="pres">
      <dgm:prSet presAssocID="{00AFB5B0-C939-4EFC-8BEA-32DA0324EFA3}" presName="pyramid" presStyleLbl="node1" presStyleIdx="0" presStyleCnt="1" custLinFactNeighborX="7381" custLinFactNeighborY="-171"/>
      <dgm:spPr>
        <a:solidFill>
          <a:schemeClr val="accent1">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8E5278A1-E8E6-4330-8310-7AA132667F80}" type="pres">
      <dgm:prSet presAssocID="{00AFB5B0-C939-4EFC-8BEA-32DA0324EFA3}" presName="theList" presStyleCnt="0"/>
      <dgm:spPr/>
    </dgm:pt>
    <dgm:pt modelId="{7B3288EC-BBE5-45F7-ABBE-CE724D373D6D}" type="pres">
      <dgm:prSet presAssocID="{F00C622E-CBED-41A8-AE20-9C4B3EE54391}" presName="aNode" presStyleLbl="fgAcc1" presStyleIdx="0" presStyleCnt="3" custScaleX="136539" custScaleY="37817" custLinFactY="9677" custLinFactNeighborX="19272" custLinFactNeighborY="100000">
        <dgm:presLayoutVars>
          <dgm:bulletEnabled val="1"/>
        </dgm:presLayoutVars>
      </dgm:prSet>
      <dgm:spPr/>
    </dgm:pt>
    <dgm:pt modelId="{9A82451E-E674-4A70-A168-0B884FDB80F0}" type="pres">
      <dgm:prSet presAssocID="{F00C622E-CBED-41A8-AE20-9C4B3EE54391}" presName="aSpace" presStyleCnt="0"/>
      <dgm:spPr/>
    </dgm:pt>
    <dgm:pt modelId="{F63E154E-DA0C-48C8-A93A-2D3D240426E8}" type="pres">
      <dgm:prSet presAssocID="{5EE08A38-EEB6-4906-854B-22708ABE6894}" presName="aNode" presStyleLbl="fgAcc1" presStyleIdx="1" presStyleCnt="3" custScaleX="136483" custScaleY="37803" custLinFactY="2270" custLinFactNeighborX="18463" custLinFactNeighborY="100000">
        <dgm:presLayoutVars>
          <dgm:bulletEnabled val="1"/>
        </dgm:presLayoutVars>
      </dgm:prSet>
      <dgm:spPr/>
    </dgm:pt>
    <dgm:pt modelId="{0C589B39-4DDC-49AB-A8F0-B5EE2902B487}" type="pres">
      <dgm:prSet presAssocID="{5EE08A38-EEB6-4906-854B-22708ABE6894}" presName="aSpace" presStyleCnt="0"/>
      <dgm:spPr/>
    </dgm:pt>
    <dgm:pt modelId="{247A737F-CF39-40D6-8710-DBC6940454BC}" type="pres">
      <dgm:prSet presAssocID="{849AB0EB-ADF1-4896-BBEB-EEC889F264DD}" presName="aNode" presStyleLbl="fgAcc1" presStyleIdx="2" presStyleCnt="3" custScaleX="135393" custScaleY="35048" custLinFactNeighborX="18559" custLinFactNeighborY="94499">
        <dgm:presLayoutVars>
          <dgm:bulletEnabled val="1"/>
        </dgm:presLayoutVars>
      </dgm:prSet>
      <dgm:spPr/>
    </dgm:pt>
    <dgm:pt modelId="{9982DBCC-5396-415E-9F75-6D30B245AB98}" type="pres">
      <dgm:prSet presAssocID="{849AB0EB-ADF1-4896-BBEB-EEC889F264DD}" presName="aSpace" presStyleCnt="0"/>
      <dgm:spPr/>
    </dgm:pt>
  </dgm:ptLst>
  <dgm:cxnLst>
    <dgm:cxn modelId="{D0B8170F-2FE2-48B4-A65D-56C7FBEFA318}" type="presOf" srcId="{00AFB5B0-C939-4EFC-8BEA-32DA0324EFA3}" destId="{BF0665F9-1F46-4C11-95F6-3F5CEA331EC7}" srcOrd="0" destOrd="0" presId="urn:microsoft.com/office/officeart/2005/8/layout/pyramid2"/>
    <dgm:cxn modelId="{AA595E30-490E-4EA6-8BD3-0C74FA8B0975}" type="presOf" srcId="{849AB0EB-ADF1-4896-BBEB-EEC889F264DD}" destId="{247A737F-CF39-40D6-8710-DBC6940454BC}" srcOrd="0" destOrd="0" presId="urn:microsoft.com/office/officeart/2005/8/layout/pyramid2"/>
    <dgm:cxn modelId="{5EA5D66B-64FF-4424-9FE9-DDC61388BE6E}" srcId="{00AFB5B0-C939-4EFC-8BEA-32DA0324EFA3}" destId="{F00C622E-CBED-41A8-AE20-9C4B3EE54391}" srcOrd="0" destOrd="0" parTransId="{EA6AF371-E694-418F-A6C5-FD811D55775F}" sibTransId="{4EC9E60F-4768-4877-8A00-CC9CE7185936}"/>
    <dgm:cxn modelId="{7E9CA388-22C8-423F-A788-81F307F9E44B}" srcId="{00AFB5B0-C939-4EFC-8BEA-32DA0324EFA3}" destId="{5EE08A38-EEB6-4906-854B-22708ABE6894}" srcOrd="1" destOrd="0" parTransId="{E75AF93A-305A-4C63-96DD-439E80E48CE6}" sibTransId="{42E6BD3D-533E-433E-87B3-B7F36A4B4DB2}"/>
    <dgm:cxn modelId="{02C2FE98-1BAD-40E1-9DEE-4112B5980E9F}" type="presOf" srcId="{F00C622E-CBED-41A8-AE20-9C4B3EE54391}" destId="{7B3288EC-BBE5-45F7-ABBE-CE724D373D6D}" srcOrd="0" destOrd="0" presId="urn:microsoft.com/office/officeart/2005/8/layout/pyramid2"/>
    <dgm:cxn modelId="{114E17F2-2E82-4E69-B409-8491502C3541}" type="presOf" srcId="{5EE08A38-EEB6-4906-854B-22708ABE6894}" destId="{F63E154E-DA0C-48C8-A93A-2D3D240426E8}" srcOrd="0" destOrd="0" presId="urn:microsoft.com/office/officeart/2005/8/layout/pyramid2"/>
    <dgm:cxn modelId="{73F5D4F5-F3AB-480B-B067-93FBC2983F90}" srcId="{00AFB5B0-C939-4EFC-8BEA-32DA0324EFA3}" destId="{849AB0EB-ADF1-4896-BBEB-EEC889F264DD}" srcOrd="2" destOrd="0" parTransId="{8F42566E-98BD-4AA6-A6EF-0A0DADA79FC8}" sibTransId="{D56E9934-D24B-4B36-B4CD-BEC8B69354DE}"/>
    <dgm:cxn modelId="{ACC60D56-A36F-4C22-8331-7886ACF17285}" type="presParOf" srcId="{BF0665F9-1F46-4C11-95F6-3F5CEA331EC7}" destId="{1B7A7CB1-5584-4392-AFB4-D0E0628DD835}" srcOrd="0" destOrd="0" presId="urn:microsoft.com/office/officeart/2005/8/layout/pyramid2"/>
    <dgm:cxn modelId="{8EB0C20A-BFE1-4286-ACAA-F9848983F702}" type="presParOf" srcId="{BF0665F9-1F46-4C11-95F6-3F5CEA331EC7}" destId="{8E5278A1-E8E6-4330-8310-7AA132667F80}" srcOrd="1" destOrd="0" presId="urn:microsoft.com/office/officeart/2005/8/layout/pyramid2"/>
    <dgm:cxn modelId="{5F7A3546-C566-4EC6-8176-0154A159145A}" type="presParOf" srcId="{8E5278A1-E8E6-4330-8310-7AA132667F80}" destId="{7B3288EC-BBE5-45F7-ABBE-CE724D373D6D}" srcOrd="0" destOrd="0" presId="urn:microsoft.com/office/officeart/2005/8/layout/pyramid2"/>
    <dgm:cxn modelId="{DCAE4037-6818-4F41-B3FD-71745BD5C502}" type="presParOf" srcId="{8E5278A1-E8E6-4330-8310-7AA132667F80}" destId="{9A82451E-E674-4A70-A168-0B884FDB80F0}" srcOrd="1" destOrd="0" presId="urn:microsoft.com/office/officeart/2005/8/layout/pyramid2"/>
    <dgm:cxn modelId="{79C33A95-C7EE-4EDC-9DF4-C3FADC35FF65}" type="presParOf" srcId="{8E5278A1-E8E6-4330-8310-7AA132667F80}" destId="{F63E154E-DA0C-48C8-A93A-2D3D240426E8}" srcOrd="2" destOrd="0" presId="urn:microsoft.com/office/officeart/2005/8/layout/pyramid2"/>
    <dgm:cxn modelId="{C2E83C6B-740A-422D-97E5-0623D6D6E310}" type="presParOf" srcId="{8E5278A1-E8E6-4330-8310-7AA132667F80}" destId="{0C589B39-4DDC-49AB-A8F0-B5EE2902B487}" srcOrd="3" destOrd="0" presId="urn:microsoft.com/office/officeart/2005/8/layout/pyramid2"/>
    <dgm:cxn modelId="{9DA6106E-BBE3-4F6C-83FA-9DB2E67564B2}" type="presParOf" srcId="{8E5278A1-E8E6-4330-8310-7AA132667F80}" destId="{247A737F-CF39-40D6-8710-DBC6940454BC}" srcOrd="4" destOrd="0" presId="urn:microsoft.com/office/officeart/2005/8/layout/pyramid2"/>
    <dgm:cxn modelId="{9C3403AE-AD47-4727-9891-92CF6ECCA927}" type="presParOf" srcId="{8E5278A1-E8E6-4330-8310-7AA132667F80}" destId="{9982DBCC-5396-415E-9F75-6D30B245AB98}"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00B958E-899B-40B0-9718-9FA6F91BDF07}" type="doc">
      <dgm:prSet loTypeId="urn:microsoft.com/office/officeart/2005/8/layout/venn1" loCatId="relationship" qsTypeId="urn:microsoft.com/office/officeart/2005/8/quickstyle/simple4" qsCatId="simple" csTypeId="urn:microsoft.com/office/officeart/2005/8/colors/accent1_2" csCatId="accent1"/>
      <dgm:spPr/>
      <dgm:t>
        <a:bodyPr/>
        <a:lstStyle/>
        <a:p>
          <a:endParaRPr lang="en-US"/>
        </a:p>
      </dgm:t>
    </dgm:pt>
    <dgm:pt modelId="{85BFF473-52F0-48A0-9F35-1845CEB80392}">
      <dgm:prSet/>
      <dgm:spPr/>
      <dgm:t>
        <a:bodyPr/>
        <a:lstStyle/>
        <a:p>
          <a:r>
            <a:rPr lang="en-US" b="1" dirty="0">
              <a:solidFill>
                <a:schemeClr val="bg1"/>
              </a:solidFill>
            </a:rPr>
            <a:t>Detect and recognize face from real time video feed.</a:t>
          </a:r>
          <a:endParaRPr lang="en-US" dirty="0">
            <a:solidFill>
              <a:schemeClr val="bg1"/>
            </a:solidFill>
          </a:endParaRPr>
        </a:p>
      </dgm:t>
    </dgm:pt>
    <dgm:pt modelId="{52DDA85E-D1DF-48CC-BD60-525375112598}" type="parTrans" cxnId="{A3F8639B-5E64-410B-8346-34E71FA055DF}">
      <dgm:prSet/>
      <dgm:spPr/>
      <dgm:t>
        <a:bodyPr/>
        <a:lstStyle/>
        <a:p>
          <a:endParaRPr lang="en-US"/>
        </a:p>
      </dgm:t>
    </dgm:pt>
    <dgm:pt modelId="{178A272E-26A4-4171-B2C8-DAAD4B927734}" type="sibTrans" cxnId="{A3F8639B-5E64-410B-8346-34E71FA055DF}">
      <dgm:prSet/>
      <dgm:spPr/>
      <dgm:t>
        <a:bodyPr/>
        <a:lstStyle/>
        <a:p>
          <a:endParaRPr lang="en-US"/>
        </a:p>
      </dgm:t>
    </dgm:pt>
    <dgm:pt modelId="{F2D02E81-A2B8-41BB-B71A-B53E58DB76B3}">
      <dgm:prSet/>
      <dgm:spPr/>
      <dgm:t>
        <a:bodyPr/>
        <a:lstStyle/>
        <a:p>
          <a:r>
            <a:rPr lang="en-US" b="1" dirty="0">
              <a:solidFill>
                <a:schemeClr val="bg1"/>
              </a:solidFill>
            </a:rPr>
            <a:t>Check for eye blinks</a:t>
          </a:r>
          <a:endParaRPr lang="en-US" dirty="0">
            <a:solidFill>
              <a:schemeClr val="bg1"/>
            </a:solidFill>
          </a:endParaRPr>
        </a:p>
      </dgm:t>
    </dgm:pt>
    <dgm:pt modelId="{4B950359-C3BE-4110-941C-70BAA004BD76}" type="parTrans" cxnId="{AA5A25CC-5051-4549-9B38-322DC6CE5E4F}">
      <dgm:prSet/>
      <dgm:spPr/>
      <dgm:t>
        <a:bodyPr/>
        <a:lstStyle/>
        <a:p>
          <a:endParaRPr lang="en-US"/>
        </a:p>
      </dgm:t>
    </dgm:pt>
    <dgm:pt modelId="{E996E8E0-0C77-4B6A-9363-75472BB845DE}" type="sibTrans" cxnId="{AA5A25CC-5051-4549-9B38-322DC6CE5E4F}">
      <dgm:prSet/>
      <dgm:spPr/>
      <dgm:t>
        <a:bodyPr/>
        <a:lstStyle/>
        <a:p>
          <a:endParaRPr lang="en-US"/>
        </a:p>
      </dgm:t>
    </dgm:pt>
    <dgm:pt modelId="{6A82FFB8-DC77-41E1-AFFF-0E3ABF806688}">
      <dgm:prSet/>
      <dgm:spPr/>
      <dgm:t>
        <a:bodyPr/>
        <a:lstStyle/>
        <a:p>
          <a:r>
            <a:rPr lang="en-US" b="1" dirty="0">
              <a:solidFill>
                <a:schemeClr val="bg1"/>
              </a:solidFill>
            </a:rPr>
            <a:t>Use large dataset for higher accuracy </a:t>
          </a:r>
          <a:endParaRPr lang="en-US" dirty="0">
            <a:solidFill>
              <a:schemeClr val="bg1"/>
            </a:solidFill>
          </a:endParaRPr>
        </a:p>
      </dgm:t>
    </dgm:pt>
    <dgm:pt modelId="{EB9D6345-1B58-4A85-B9D7-A50A5BEE9FFF}" type="parTrans" cxnId="{28BB27D3-D26A-4F20-A6E8-332EDA468020}">
      <dgm:prSet/>
      <dgm:spPr/>
      <dgm:t>
        <a:bodyPr/>
        <a:lstStyle/>
        <a:p>
          <a:endParaRPr lang="en-US"/>
        </a:p>
      </dgm:t>
    </dgm:pt>
    <dgm:pt modelId="{6C0B4CA0-7A40-41CA-AC91-C4470C8EF9C9}" type="sibTrans" cxnId="{28BB27D3-D26A-4F20-A6E8-332EDA468020}">
      <dgm:prSet/>
      <dgm:spPr/>
      <dgm:t>
        <a:bodyPr/>
        <a:lstStyle/>
        <a:p>
          <a:endParaRPr lang="en-US"/>
        </a:p>
      </dgm:t>
    </dgm:pt>
    <dgm:pt modelId="{06011F9A-9009-48AF-9A73-13C7677C53F1}" type="pres">
      <dgm:prSet presAssocID="{700B958E-899B-40B0-9718-9FA6F91BDF07}" presName="compositeShape" presStyleCnt="0">
        <dgm:presLayoutVars>
          <dgm:chMax val="7"/>
          <dgm:dir/>
          <dgm:resizeHandles val="exact"/>
        </dgm:presLayoutVars>
      </dgm:prSet>
      <dgm:spPr/>
    </dgm:pt>
    <dgm:pt modelId="{FAF6771B-9859-4AE4-A7F0-EF6B31CE4BAC}" type="pres">
      <dgm:prSet presAssocID="{85BFF473-52F0-48A0-9F35-1845CEB80392}" presName="circ1" presStyleLbl="vennNode1" presStyleIdx="0" presStyleCnt="3"/>
      <dgm:spPr/>
    </dgm:pt>
    <dgm:pt modelId="{D8CECC8E-C130-4261-97AD-D979013B956B}" type="pres">
      <dgm:prSet presAssocID="{85BFF473-52F0-48A0-9F35-1845CEB80392}" presName="circ1Tx" presStyleLbl="revTx" presStyleIdx="0" presStyleCnt="0">
        <dgm:presLayoutVars>
          <dgm:chMax val="0"/>
          <dgm:chPref val="0"/>
          <dgm:bulletEnabled val="1"/>
        </dgm:presLayoutVars>
      </dgm:prSet>
      <dgm:spPr/>
    </dgm:pt>
    <dgm:pt modelId="{5A924879-5B0C-4390-AED4-5829962BF9FA}" type="pres">
      <dgm:prSet presAssocID="{F2D02E81-A2B8-41BB-B71A-B53E58DB76B3}" presName="circ2" presStyleLbl="vennNode1" presStyleIdx="1" presStyleCnt="3"/>
      <dgm:spPr/>
    </dgm:pt>
    <dgm:pt modelId="{BF1A07C3-21D3-48DF-9F4F-357C15BE6206}" type="pres">
      <dgm:prSet presAssocID="{F2D02E81-A2B8-41BB-B71A-B53E58DB76B3}" presName="circ2Tx" presStyleLbl="revTx" presStyleIdx="0" presStyleCnt="0">
        <dgm:presLayoutVars>
          <dgm:chMax val="0"/>
          <dgm:chPref val="0"/>
          <dgm:bulletEnabled val="1"/>
        </dgm:presLayoutVars>
      </dgm:prSet>
      <dgm:spPr/>
    </dgm:pt>
    <dgm:pt modelId="{F3F6D6BB-65B9-4A7B-922E-3762547746BB}" type="pres">
      <dgm:prSet presAssocID="{6A82FFB8-DC77-41E1-AFFF-0E3ABF806688}" presName="circ3" presStyleLbl="vennNode1" presStyleIdx="2" presStyleCnt="3"/>
      <dgm:spPr/>
    </dgm:pt>
    <dgm:pt modelId="{35321228-A434-402E-B68A-B6C86434F9E3}" type="pres">
      <dgm:prSet presAssocID="{6A82FFB8-DC77-41E1-AFFF-0E3ABF806688}" presName="circ3Tx" presStyleLbl="revTx" presStyleIdx="0" presStyleCnt="0">
        <dgm:presLayoutVars>
          <dgm:chMax val="0"/>
          <dgm:chPref val="0"/>
          <dgm:bulletEnabled val="1"/>
        </dgm:presLayoutVars>
      </dgm:prSet>
      <dgm:spPr/>
    </dgm:pt>
  </dgm:ptLst>
  <dgm:cxnLst>
    <dgm:cxn modelId="{6547AB0D-A106-4A7E-A850-2E8061C93460}" type="presOf" srcId="{6A82FFB8-DC77-41E1-AFFF-0E3ABF806688}" destId="{F3F6D6BB-65B9-4A7B-922E-3762547746BB}" srcOrd="0" destOrd="0" presId="urn:microsoft.com/office/officeart/2005/8/layout/venn1"/>
    <dgm:cxn modelId="{1477E16B-8483-467A-95E8-59898217BB2C}" type="presOf" srcId="{85BFF473-52F0-48A0-9F35-1845CEB80392}" destId="{D8CECC8E-C130-4261-97AD-D979013B956B}" srcOrd="1" destOrd="0" presId="urn:microsoft.com/office/officeart/2005/8/layout/venn1"/>
    <dgm:cxn modelId="{20345853-CE15-4909-BCCC-8A65EEF1694B}" type="presOf" srcId="{85BFF473-52F0-48A0-9F35-1845CEB80392}" destId="{FAF6771B-9859-4AE4-A7F0-EF6B31CE4BAC}" srcOrd="0" destOrd="0" presId="urn:microsoft.com/office/officeart/2005/8/layout/venn1"/>
    <dgm:cxn modelId="{5756D07E-0EDE-4FC3-9C7F-00BDFC3B4EEA}" type="presOf" srcId="{F2D02E81-A2B8-41BB-B71A-B53E58DB76B3}" destId="{BF1A07C3-21D3-48DF-9F4F-357C15BE6206}" srcOrd="1" destOrd="0" presId="urn:microsoft.com/office/officeart/2005/8/layout/venn1"/>
    <dgm:cxn modelId="{F090C580-04FF-46AA-86CF-E13734A01936}" type="presOf" srcId="{6A82FFB8-DC77-41E1-AFFF-0E3ABF806688}" destId="{35321228-A434-402E-B68A-B6C86434F9E3}" srcOrd="1" destOrd="0" presId="urn:microsoft.com/office/officeart/2005/8/layout/venn1"/>
    <dgm:cxn modelId="{A3F8639B-5E64-410B-8346-34E71FA055DF}" srcId="{700B958E-899B-40B0-9718-9FA6F91BDF07}" destId="{85BFF473-52F0-48A0-9F35-1845CEB80392}" srcOrd="0" destOrd="0" parTransId="{52DDA85E-D1DF-48CC-BD60-525375112598}" sibTransId="{178A272E-26A4-4171-B2C8-DAAD4B927734}"/>
    <dgm:cxn modelId="{07BB0FC2-E048-4FC0-819E-DD2660B008CD}" type="presOf" srcId="{700B958E-899B-40B0-9718-9FA6F91BDF07}" destId="{06011F9A-9009-48AF-9A73-13C7677C53F1}" srcOrd="0" destOrd="0" presId="urn:microsoft.com/office/officeart/2005/8/layout/venn1"/>
    <dgm:cxn modelId="{AA5A25CC-5051-4549-9B38-322DC6CE5E4F}" srcId="{700B958E-899B-40B0-9718-9FA6F91BDF07}" destId="{F2D02E81-A2B8-41BB-B71A-B53E58DB76B3}" srcOrd="1" destOrd="0" parTransId="{4B950359-C3BE-4110-941C-70BAA004BD76}" sibTransId="{E996E8E0-0C77-4B6A-9363-75472BB845DE}"/>
    <dgm:cxn modelId="{28BB27D3-D26A-4F20-A6E8-332EDA468020}" srcId="{700B958E-899B-40B0-9718-9FA6F91BDF07}" destId="{6A82FFB8-DC77-41E1-AFFF-0E3ABF806688}" srcOrd="2" destOrd="0" parTransId="{EB9D6345-1B58-4A85-B9D7-A50A5BEE9FFF}" sibTransId="{6C0B4CA0-7A40-41CA-AC91-C4470C8EF9C9}"/>
    <dgm:cxn modelId="{3E6EADEB-3948-4100-AC0A-7C24D650AE55}" type="presOf" srcId="{F2D02E81-A2B8-41BB-B71A-B53E58DB76B3}" destId="{5A924879-5B0C-4390-AED4-5829962BF9FA}" srcOrd="0" destOrd="0" presId="urn:microsoft.com/office/officeart/2005/8/layout/venn1"/>
    <dgm:cxn modelId="{D01C75C7-436D-48F9-AEA2-9941C2456037}" type="presParOf" srcId="{06011F9A-9009-48AF-9A73-13C7677C53F1}" destId="{FAF6771B-9859-4AE4-A7F0-EF6B31CE4BAC}" srcOrd="0" destOrd="0" presId="urn:microsoft.com/office/officeart/2005/8/layout/venn1"/>
    <dgm:cxn modelId="{18AFFDA4-9791-450D-9465-F58A222C2517}" type="presParOf" srcId="{06011F9A-9009-48AF-9A73-13C7677C53F1}" destId="{D8CECC8E-C130-4261-97AD-D979013B956B}" srcOrd="1" destOrd="0" presId="urn:microsoft.com/office/officeart/2005/8/layout/venn1"/>
    <dgm:cxn modelId="{F9179750-20E2-4894-8686-C6956E0F5078}" type="presParOf" srcId="{06011F9A-9009-48AF-9A73-13C7677C53F1}" destId="{5A924879-5B0C-4390-AED4-5829962BF9FA}" srcOrd="2" destOrd="0" presId="urn:microsoft.com/office/officeart/2005/8/layout/venn1"/>
    <dgm:cxn modelId="{F11A8E12-C410-4305-AAA5-B783FF70042D}" type="presParOf" srcId="{06011F9A-9009-48AF-9A73-13C7677C53F1}" destId="{BF1A07C3-21D3-48DF-9F4F-357C15BE6206}" srcOrd="3" destOrd="0" presId="urn:microsoft.com/office/officeart/2005/8/layout/venn1"/>
    <dgm:cxn modelId="{0039D7E2-BBAC-46B8-A715-218CEF197CF8}" type="presParOf" srcId="{06011F9A-9009-48AF-9A73-13C7677C53F1}" destId="{F3F6D6BB-65B9-4A7B-922E-3762547746BB}" srcOrd="4" destOrd="0" presId="urn:microsoft.com/office/officeart/2005/8/layout/venn1"/>
    <dgm:cxn modelId="{903F6124-F15B-46A3-A6BE-0C41B9E0E929}" type="presParOf" srcId="{06011F9A-9009-48AF-9A73-13C7677C53F1}" destId="{35321228-A434-402E-B68A-B6C86434F9E3}"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15BAF0-4116-44DE-B42D-6BD5FC83AE7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409B79E-3348-400D-8937-D378BCCDD8D9}">
      <dgm:prSet/>
      <dgm:spPr/>
      <dgm:t>
        <a:bodyPr/>
        <a:lstStyle/>
        <a:p>
          <a:r>
            <a:rPr lang="en-US" dirty="0"/>
            <a:t>ReLU Function</a:t>
          </a:r>
        </a:p>
      </dgm:t>
    </dgm:pt>
    <dgm:pt modelId="{2EF4DB9C-09AB-41DD-825A-37D47B2BA439}" type="parTrans" cxnId="{4D45AC1E-CCDF-41BB-846D-C8707432CB9B}">
      <dgm:prSet/>
      <dgm:spPr/>
      <dgm:t>
        <a:bodyPr/>
        <a:lstStyle/>
        <a:p>
          <a:endParaRPr lang="en-US"/>
        </a:p>
      </dgm:t>
    </dgm:pt>
    <dgm:pt modelId="{E8A039D6-18CB-4524-A9C3-437B6A4D2C63}" type="sibTrans" cxnId="{4D45AC1E-CCDF-41BB-846D-C8707432CB9B}">
      <dgm:prSet/>
      <dgm:spPr/>
      <dgm:t>
        <a:bodyPr/>
        <a:lstStyle/>
        <a:p>
          <a:endParaRPr lang="en-US"/>
        </a:p>
      </dgm:t>
    </dgm:pt>
    <dgm:pt modelId="{F78F69DD-AB02-40E7-B6FE-29AAD6FBD900}" type="pres">
      <dgm:prSet presAssocID="{2115BAF0-4116-44DE-B42D-6BD5FC83AE70}" presName="Name0" presStyleCnt="0">
        <dgm:presLayoutVars>
          <dgm:chPref val="3"/>
          <dgm:dir/>
          <dgm:animLvl val="lvl"/>
          <dgm:resizeHandles/>
        </dgm:presLayoutVars>
      </dgm:prSet>
      <dgm:spPr/>
    </dgm:pt>
    <dgm:pt modelId="{34248425-DA28-4088-AA18-CED245F7E6CF}" type="pres">
      <dgm:prSet presAssocID="{B409B79E-3348-400D-8937-D378BCCDD8D9}" presName="horFlow" presStyleCnt="0"/>
      <dgm:spPr/>
    </dgm:pt>
    <dgm:pt modelId="{A2F22B32-F188-44F8-88B1-8E25AECA4BF0}" type="pres">
      <dgm:prSet presAssocID="{B409B79E-3348-400D-8937-D378BCCDD8D9}" presName="bigChev" presStyleLbl="node1" presStyleIdx="0" presStyleCnt="1" custScaleX="156409" custLinFactNeighborX="-2397" custLinFactNeighborY="2053"/>
      <dgm:spPr/>
    </dgm:pt>
  </dgm:ptLst>
  <dgm:cxnLst>
    <dgm:cxn modelId="{4D45AC1E-CCDF-41BB-846D-C8707432CB9B}" srcId="{2115BAF0-4116-44DE-B42D-6BD5FC83AE70}" destId="{B409B79E-3348-400D-8937-D378BCCDD8D9}" srcOrd="0" destOrd="0" parTransId="{2EF4DB9C-09AB-41DD-825A-37D47B2BA439}" sibTransId="{E8A039D6-18CB-4524-A9C3-437B6A4D2C63}"/>
    <dgm:cxn modelId="{A4F62265-07F1-4F7C-A33A-93C6825E82D8}" type="presOf" srcId="{B409B79E-3348-400D-8937-D378BCCDD8D9}" destId="{A2F22B32-F188-44F8-88B1-8E25AECA4BF0}" srcOrd="0" destOrd="0" presId="urn:microsoft.com/office/officeart/2005/8/layout/lProcess3"/>
    <dgm:cxn modelId="{8F85A7BD-7E8C-4655-AEF9-DB7F4C4A7B1E}" type="presOf" srcId="{2115BAF0-4116-44DE-B42D-6BD5FC83AE70}" destId="{F78F69DD-AB02-40E7-B6FE-29AAD6FBD900}" srcOrd="0" destOrd="0" presId="urn:microsoft.com/office/officeart/2005/8/layout/lProcess3"/>
    <dgm:cxn modelId="{8BE8C199-0F07-43CA-8EA8-05CC7C00CF9D}" type="presParOf" srcId="{F78F69DD-AB02-40E7-B6FE-29AAD6FBD900}" destId="{34248425-DA28-4088-AA18-CED245F7E6CF}" srcOrd="0" destOrd="0" presId="urn:microsoft.com/office/officeart/2005/8/layout/lProcess3"/>
    <dgm:cxn modelId="{DE7403EE-6776-42E8-8BB7-38DCE29C29D5}" type="presParOf" srcId="{34248425-DA28-4088-AA18-CED245F7E6CF}" destId="{A2F22B32-F188-44F8-88B1-8E25AECA4BF0}" srcOrd="0" destOrd="0" presId="urn:microsoft.com/office/officeart/2005/8/layout/l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705366-4EEC-440A-B0EE-A7230FEBD08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1875DF6-56AE-4955-962A-0F09962B944A}">
      <dgm:prSet/>
      <dgm:spPr/>
      <dgm:t>
        <a:bodyPr/>
        <a:lstStyle/>
        <a:p>
          <a:r>
            <a:rPr lang="en-US" dirty="0"/>
            <a:t>Softmax Function</a:t>
          </a:r>
        </a:p>
      </dgm:t>
    </dgm:pt>
    <dgm:pt modelId="{9D37837B-CD9F-41FD-836D-7F161CA4B7CC}" type="parTrans" cxnId="{F129C2E4-8AFA-415B-8430-A8E18F449EE9}">
      <dgm:prSet/>
      <dgm:spPr/>
      <dgm:t>
        <a:bodyPr/>
        <a:lstStyle/>
        <a:p>
          <a:endParaRPr lang="en-US"/>
        </a:p>
      </dgm:t>
    </dgm:pt>
    <dgm:pt modelId="{158A107A-37D4-45E8-BDE2-54C91A53845E}" type="sibTrans" cxnId="{F129C2E4-8AFA-415B-8430-A8E18F449EE9}">
      <dgm:prSet/>
      <dgm:spPr/>
      <dgm:t>
        <a:bodyPr/>
        <a:lstStyle/>
        <a:p>
          <a:endParaRPr lang="en-US"/>
        </a:p>
      </dgm:t>
    </dgm:pt>
    <dgm:pt modelId="{7262E709-2FDE-4948-A171-46C33E6A1644}" type="pres">
      <dgm:prSet presAssocID="{FF705366-4EEC-440A-B0EE-A7230FEBD08D}" presName="Name0" presStyleCnt="0">
        <dgm:presLayoutVars>
          <dgm:chPref val="3"/>
          <dgm:dir/>
          <dgm:animLvl val="lvl"/>
          <dgm:resizeHandles/>
        </dgm:presLayoutVars>
      </dgm:prSet>
      <dgm:spPr/>
    </dgm:pt>
    <dgm:pt modelId="{4A1222DE-F0F5-4BAF-A34E-C03F654E6446}" type="pres">
      <dgm:prSet presAssocID="{61875DF6-56AE-4955-962A-0F09962B944A}" presName="horFlow" presStyleCnt="0"/>
      <dgm:spPr/>
    </dgm:pt>
    <dgm:pt modelId="{659F11F1-5E78-4A34-B02A-CB9D424EE699}" type="pres">
      <dgm:prSet presAssocID="{61875DF6-56AE-4955-962A-0F09962B944A}" presName="bigChev" presStyleLbl="node1" presStyleIdx="0" presStyleCnt="1" custScaleX="197976" custScaleY="100058" custLinFactNeighborX="927"/>
      <dgm:spPr/>
    </dgm:pt>
  </dgm:ptLst>
  <dgm:cxnLst>
    <dgm:cxn modelId="{27F16FC2-525D-4BC8-BA62-A13BA2FA262F}" type="presOf" srcId="{FF705366-4EEC-440A-B0EE-A7230FEBD08D}" destId="{7262E709-2FDE-4948-A171-46C33E6A1644}" srcOrd="0" destOrd="0" presId="urn:microsoft.com/office/officeart/2005/8/layout/lProcess3"/>
    <dgm:cxn modelId="{BEA5FCDF-0052-4129-B32B-C5078311958B}" type="presOf" srcId="{61875DF6-56AE-4955-962A-0F09962B944A}" destId="{659F11F1-5E78-4A34-B02A-CB9D424EE699}" srcOrd="0" destOrd="0" presId="urn:microsoft.com/office/officeart/2005/8/layout/lProcess3"/>
    <dgm:cxn modelId="{F129C2E4-8AFA-415B-8430-A8E18F449EE9}" srcId="{FF705366-4EEC-440A-B0EE-A7230FEBD08D}" destId="{61875DF6-56AE-4955-962A-0F09962B944A}" srcOrd="0" destOrd="0" parTransId="{9D37837B-CD9F-41FD-836D-7F161CA4B7CC}" sibTransId="{158A107A-37D4-45E8-BDE2-54C91A53845E}"/>
    <dgm:cxn modelId="{CC8D9505-0A0A-4EF0-8156-87C98820F313}" type="presParOf" srcId="{7262E709-2FDE-4948-A171-46C33E6A1644}" destId="{4A1222DE-F0F5-4BAF-A34E-C03F654E6446}" srcOrd="0" destOrd="0" presId="urn:microsoft.com/office/officeart/2005/8/layout/lProcess3"/>
    <dgm:cxn modelId="{B6BAF04D-B597-41C5-80CB-EA10846376AD}" type="presParOf" srcId="{4A1222DE-F0F5-4BAF-A34E-C03F654E6446}" destId="{659F11F1-5E78-4A34-B02A-CB9D424EE699}" srcOrd="0" destOrd="0" presId="urn:microsoft.com/office/officeart/2005/8/layout/lProcess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FA68DA-6BE2-431F-8F66-3D73B88687A2}"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3F8234BE-2534-4480-9A05-4DB43E85F5BC}">
      <dgm:prSet phldrT="[Text]" custT="1"/>
      <dgm:spPr>
        <a:solidFill>
          <a:schemeClr val="accent1">
            <a:lumMod val="75000"/>
          </a:schemeClr>
        </a:solidFill>
        <a:ln>
          <a:noFill/>
          <a:prstDash val="dash"/>
        </a:ln>
      </dgm:spPr>
      <dgm:t>
        <a:bodyPr anchor="ctr"/>
        <a:lstStyle/>
        <a:p>
          <a:pPr algn="ctr">
            <a:buNone/>
          </a:pPr>
          <a:r>
            <a:rPr lang="en-US" sz="1600" dirty="0"/>
            <a:t>INPUT</a:t>
          </a:r>
        </a:p>
      </dgm:t>
    </dgm:pt>
    <dgm:pt modelId="{B08B41E7-7E40-4921-A721-571595861F42}" type="parTrans" cxnId="{AEA776B2-DBE3-4600-9629-45D0C6B9005C}">
      <dgm:prSet/>
      <dgm:spPr/>
      <dgm:t>
        <a:bodyPr/>
        <a:lstStyle/>
        <a:p>
          <a:endParaRPr lang="en-US"/>
        </a:p>
      </dgm:t>
    </dgm:pt>
    <dgm:pt modelId="{80DAB24A-E496-4F1E-83CE-DD99D57B5C70}" type="sibTrans" cxnId="{AEA776B2-DBE3-4600-9629-45D0C6B9005C}">
      <dgm:prSet/>
      <dgm:spPr/>
      <dgm:t>
        <a:bodyPr/>
        <a:lstStyle/>
        <a:p>
          <a:endParaRPr lang="en-US"/>
        </a:p>
      </dgm:t>
    </dgm:pt>
    <dgm:pt modelId="{F0E8439C-743B-426E-B5D9-C74C183EF8E6}">
      <dgm:prSet phldrT="[Text]" custT="1"/>
      <dgm:spPr>
        <a:ln>
          <a:noFill/>
          <a:prstDash val="dash"/>
        </a:ln>
      </dgm:spPr>
      <dgm:t>
        <a:bodyPr anchor="ctr"/>
        <a:lstStyle/>
        <a:p>
          <a:pPr algn="ctr">
            <a:buNone/>
          </a:pPr>
          <a:r>
            <a:rPr lang="en-US" sz="1600" dirty="0"/>
            <a:t>CONV1_1</a:t>
          </a:r>
        </a:p>
      </dgm:t>
    </dgm:pt>
    <dgm:pt modelId="{18D9C852-CEA2-475D-9321-BFB4B2BDE624}" type="parTrans" cxnId="{E6158C6A-4E95-445A-95F6-0331AC7B6A4C}">
      <dgm:prSet/>
      <dgm:spPr/>
      <dgm:t>
        <a:bodyPr/>
        <a:lstStyle/>
        <a:p>
          <a:endParaRPr lang="en-US"/>
        </a:p>
      </dgm:t>
    </dgm:pt>
    <dgm:pt modelId="{012FC52B-E5CA-4ED7-B4B3-44E9A7BFD308}" type="sibTrans" cxnId="{E6158C6A-4E95-445A-95F6-0331AC7B6A4C}">
      <dgm:prSet/>
      <dgm:spPr/>
      <dgm:t>
        <a:bodyPr/>
        <a:lstStyle/>
        <a:p>
          <a:endParaRPr lang="en-US"/>
        </a:p>
      </dgm:t>
    </dgm:pt>
    <dgm:pt modelId="{3B9D328C-ADF9-4BFE-8CDF-86C03BDD5B6F}">
      <dgm:prSet phldrT="[Text]" custT="1"/>
      <dgm:spPr>
        <a:ln>
          <a:noFill/>
          <a:prstDash val="dash"/>
        </a:ln>
      </dgm:spPr>
      <dgm:t>
        <a:bodyPr anchor="ctr"/>
        <a:lstStyle/>
        <a:p>
          <a:pPr algn="ctr">
            <a:buNone/>
          </a:pPr>
          <a:r>
            <a:rPr lang="en-US" sz="1050" b="0" i="0" dirty="0"/>
            <a:t>224X224X64</a:t>
          </a:r>
          <a:endParaRPr lang="en-US" sz="1050" dirty="0"/>
        </a:p>
      </dgm:t>
    </dgm:pt>
    <dgm:pt modelId="{D6F0F361-21CB-4E63-8B86-8F66D89B3F8D}" type="parTrans" cxnId="{CB004589-7787-4C09-BA68-3D1247DC6527}">
      <dgm:prSet/>
      <dgm:spPr/>
      <dgm:t>
        <a:bodyPr/>
        <a:lstStyle/>
        <a:p>
          <a:endParaRPr lang="en-US"/>
        </a:p>
      </dgm:t>
    </dgm:pt>
    <dgm:pt modelId="{5E12F562-9809-4E45-9888-66632B346D5C}" type="sibTrans" cxnId="{CB004589-7787-4C09-BA68-3D1247DC6527}">
      <dgm:prSet/>
      <dgm:spPr/>
      <dgm:t>
        <a:bodyPr/>
        <a:lstStyle/>
        <a:p>
          <a:endParaRPr lang="en-US"/>
        </a:p>
      </dgm:t>
    </dgm:pt>
    <dgm:pt modelId="{5C1AEAF8-BD58-4138-9AB3-EFEA0EF2336F}">
      <dgm:prSet phldrT="[Text]" custT="1"/>
      <dgm:spPr>
        <a:ln>
          <a:noFill/>
          <a:prstDash val="dash"/>
        </a:ln>
      </dgm:spPr>
      <dgm:t>
        <a:bodyPr anchor="ctr"/>
        <a:lstStyle/>
        <a:p>
          <a:pPr algn="ctr">
            <a:buNone/>
          </a:pPr>
          <a:r>
            <a:rPr lang="en-US" sz="1600" dirty="0"/>
            <a:t>CONV1_2</a:t>
          </a:r>
        </a:p>
      </dgm:t>
    </dgm:pt>
    <dgm:pt modelId="{D233B088-1FF9-4431-9B79-762F6F2FD6BA}" type="parTrans" cxnId="{5AEF53C5-2070-45FB-A733-1FF8460A2D13}">
      <dgm:prSet/>
      <dgm:spPr/>
      <dgm:t>
        <a:bodyPr/>
        <a:lstStyle/>
        <a:p>
          <a:endParaRPr lang="en-US"/>
        </a:p>
      </dgm:t>
    </dgm:pt>
    <dgm:pt modelId="{77936F34-3BB0-45A7-8CAF-0B648CB34EB9}" type="sibTrans" cxnId="{5AEF53C5-2070-45FB-A733-1FF8460A2D13}">
      <dgm:prSet/>
      <dgm:spPr/>
      <dgm:t>
        <a:bodyPr/>
        <a:lstStyle/>
        <a:p>
          <a:endParaRPr lang="en-US"/>
        </a:p>
      </dgm:t>
    </dgm:pt>
    <dgm:pt modelId="{FEF2C1B7-0F30-4AAF-8573-84F1577DF3B4}">
      <dgm:prSet phldrT="[Text]" custT="1"/>
      <dgm:spPr>
        <a:ln>
          <a:noFill/>
          <a:prstDash val="dash"/>
        </a:ln>
      </dgm:spPr>
      <dgm:t>
        <a:bodyPr anchor="ctr"/>
        <a:lstStyle/>
        <a:p>
          <a:pPr algn="ctr">
            <a:buNone/>
          </a:pPr>
          <a:r>
            <a:rPr lang="en-US" sz="1050" b="0" i="0" dirty="0"/>
            <a:t>224X224X64</a:t>
          </a:r>
          <a:endParaRPr lang="en-US" sz="1050" dirty="0"/>
        </a:p>
      </dgm:t>
    </dgm:pt>
    <dgm:pt modelId="{4588AFB7-2FB1-461D-B9EE-D98CA7F6A12D}" type="parTrans" cxnId="{3B920464-7757-41C1-8CFF-BE2EBEA8BC94}">
      <dgm:prSet/>
      <dgm:spPr/>
      <dgm:t>
        <a:bodyPr/>
        <a:lstStyle/>
        <a:p>
          <a:endParaRPr lang="en-US"/>
        </a:p>
      </dgm:t>
    </dgm:pt>
    <dgm:pt modelId="{9BCF4E2E-6DC9-496B-9FD6-2212B8337457}" type="sibTrans" cxnId="{3B920464-7757-41C1-8CFF-BE2EBEA8BC94}">
      <dgm:prSet/>
      <dgm:spPr/>
      <dgm:t>
        <a:bodyPr/>
        <a:lstStyle/>
        <a:p>
          <a:endParaRPr lang="en-US"/>
        </a:p>
      </dgm:t>
    </dgm:pt>
    <dgm:pt modelId="{D72ED5B3-DCF0-431A-87CB-70B44A94ACA3}">
      <dgm:prSet phldrT="[Text]" custT="1"/>
      <dgm:spPr>
        <a:ln>
          <a:noFill/>
          <a:prstDash val="dash"/>
        </a:ln>
      </dgm:spPr>
      <dgm:t>
        <a:bodyPr anchor="ctr"/>
        <a:lstStyle/>
        <a:p>
          <a:pPr algn="ctr">
            <a:buNone/>
          </a:pPr>
          <a:r>
            <a:rPr lang="en-US" sz="1600" dirty="0"/>
            <a:t>MAXPOOL</a:t>
          </a:r>
        </a:p>
      </dgm:t>
    </dgm:pt>
    <dgm:pt modelId="{1C0125AD-2846-4265-8774-59B40D3E3495}" type="parTrans" cxnId="{3BFCF297-792E-42BC-98D9-85A8528BFFD5}">
      <dgm:prSet/>
      <dgm:spPr/>
      <dgm:t>
        <a:bodyPr/>
        <a:lstStyle/>
        <a:p>
          <a:endParaRPr lang="en-US"/>
        </a:p>
      </dgm:t>
    </dgm:pt>
    <dgm:pt modelId="{990ACFDE-4396-4E0B-9507-D7DEDB503975}" type="sibTrans" cxnId="{3BFCF297-792E-42BC-98D9-85A8528BFFD5}">
      <dgm:prSet/>
      <dgm:spPr/>
      <dgm:t>
        <a:bodyPr/>
        <a:lstStyle/>
        <a:p>
          <a:endParaRPr lang="en-US"/>
        </a:p>
      </dgm:t>
    </dgm:pt>
    <dgm:pt modelId="{93FCD366-B5ED-4333-A791-2AF06B2BE5B9}">
      <dgm:prSet phldrT="[Text]" custT="1"/>
      <dgm:spPr>
        <a:solidFill>
          <a:schemeClr val="accent1">
            <a:lumMod val="75000"/>
          </a:schemeClr>
        </a:solidFill>
        <a:ln>
          <a:noFill/>
          <a:prstDash val="dash"/>
        </a:ln>
      </dgm:spPr>
      <dgm:t>
        <a:bodyPr anchor="ctr"/>
        <a:lstStyle/>
        <a:p>
          <a:pPr algn="ctr">
            <a:buFont typeface="Arial" panose="020B0604020202020204" pitchFamily="34" charset="0"/>
            <a:buNone/>
          </a:pPr>
          <a:r>
            <a:rPr lang="en-US" sz="1050" b="0" i="0" dirty="0"/>
            <a:t>224X224X3</a:t>
          </a:r>
          <a:endParaRPr lang="en-US" sz="1050" dirty="0"/>
        </a:p>
      </dgm:t>
    </dgm:pt>
    <dgm:pt modelId="{705A435B-94A7-4A01-B9F9-F98A3A2A18FD}" type="parTrans" cxnId="{E6BDC40D-87B9-41BA-B88A-7B39D91A104B}">
      <dgm:prSet/>
      <dgm:spPr/>
      <dgm:t>
        <a:bodyPr/>
        <a:lstStyle/>
        <a:p>
          <a:endParaRPr lang="en-US"/>
        </a:p>
      </dgm:t>
    </dgm:pt>
    <dgm:pt modelId="{A966FD3E-B5E2-4B02-BFD9-2B22A0B62E4E}" type="sibTrans" cxnId="{E6BDC40D-87B9-41BA-B88A-7B39D91A104B}">
      <dgm:prSet/>
      <dgm:spPr/>
      <dgm:t>
        <a:bodyPr/>
        <a:lstStyle/>
        <a:p>
          <a:endParaRPr lang="en-US"/>
        </a:p>
      </dgm:t>
    </dgm:pt>
    <dgm:pt modelId="{3BAD664C-9E8A-45F1-8FEB-D2ACA70EC329}">
      <dgm:prSet custT="1"/>
      <dgm:spPr>
        <a:ln>
          <a:noFill/>
          <a:prstDash val="dash"/>
        </a:ln>
      </dgm:spPr>
      <dgm:t>
        <a:bodyPr anchor="ctr"/>
        <a:lstStyle/>
        <a:p>
          <a:pPr algn="ctr">
            <a:buNone/>
          </a:pPr>
          <a:r>
            <a:rPr lang="en-US" sz="1600" dirty="0"/>
            <a:t>MAXPOOL</a:t>
          </a:r>
        </a:p>
      </dgm:t>
    </dgm:pt>
    <dgm:pt modelId="{ED206987-150D-4338-A2BB-599F8C9A9DDF}" type="parTrans" cxnId="{CE79F50F-4791-4C20-AEDE-C9881E9DB29F}">
      <dgm:prSet/>
      <dgm:spPr/>
      <dgm:t>
        <a:bodyPr/>
        <a:lstStyle/>
        <a:p>
          <a:endParaRPr lang="en-US"/>
        </a:p>
      </dgm:t>
    </dgm:pt>
    <dgm:pt modelId="{317CFCE6-6EF7-4582-9839-30117D932552}" type="sibTrans" cxnId="{CE79F50F-4791-4C20-AEDE-C9881E9DB29F}">
      <dgm:prSet/>
      <dgm:spPr/>
      <dgm:t>
        <a:bodyPr/>
        <a:lstStyle/>
        <a:p>
          <a:endParaRPr lang="en-US"/>
        </a:p>
      </dgm:t>
    </dgm:pt>
    <dgm:pt modelId="{3E0C626E-E104-4ADE-B463-9908DD39B420}">
      <dgm:prSet phldrT="[Text]" custT="1"/>
      <dgm:spPr>
        <a:ln>
          <a:noFill/>
          <a:prstDash val="dash"/>
        </a:ln>
      </dgm:spPr>
      <dgm:t>
        <a:bodyPr anchor="ctr"/>
        <a:lstStyle/>
        <a:p>
          <a:pPr algn="ctr">
            <a:buNone/>
          </a:pPr>
          <a:r>
            <a:rPr lang="en-US" sz="1050" dirty="0"/>
            <a:t>112X112X64</a:t>
          </a:r>
        </a:p>
      </dgm:t>
    </dgm:pt>
    <dgm:pt modelId="{45EF1E24-7A71-4F0E-B58E-8A141C3F294D}" type="parTrans" cxnId="{EF23FAAD-0503-492E-BAF5-51193858A5A4}">
      <dgm:prSet/>
      <dgm:spPr/>
      <dgm:t>
        <a:bodyPr/>
        <a:lstStyle/>
        <a:p>
          <a:endParaRPr lang="en-US"/>
        </a:p>
      </dgm:t>
    </dgm:pt>
    <dgm:pt modelId="{C0B2A9B6-45ED-4D4A-AAB8-DE63BFAFF5F4}" type="sibTrans" cxnId="{EF23FAAD-0503-492E-BAF5-51193858A5A4}">
      <dgm:prSet/>
      <dgm:spPr/>
      <dgm:t>
        <a:bodyPr/>
        <a:lstStyle/>
        <a:p>
          <a:endParaRPr lang="en-US"/>
        </a:p>
      </dgm:t>
    </dgm:pt>
    <dgm:pt modelId="{9394CF07-BEB0-4E5D-8A06-9FFF33B67CB4}">
      <dgm:prSet phldrT="[Text]" custT="1"/>
      <dgm:spPr>
        <a:ln>
          <a:noFill/>
          <a:prstDash val="dash"/>
        </a:ln>
      </dgm:spPr>
      <dgm:t>
        <a:bodyPr anchor="ctr"/>
        <a:lstStyle/>
        <a:p>
          <a:pPr algn="ctr">
            <a:buNone/>
          </a:pPr>
          <a:r>
            <a:rPr lang="en-US" sz="1600" dirty="0"/>
            <a:t>CONV2_1</a:t>
          </a:r>
        </a:p>
      </dgm:t>
    </dgm:pt>
    <dgm:pt modelId="{16D5C882-82D4-4700-BE6C-5F015FFDE6E3}" type="parTrans" cxnId="{270EB7DA-6DAE-4EFE-9FCF-82F1AD0ABA83}">
      <dgm:prSet/>
      <dgm:spPr/>
      <dgm:t>
        <a:bodyPr/>
        <a:lstStyle/>
        <a:p>
          <a:endParaRPr lang="en-US"/>
        </a:p>
      </dgm:t>
    </dgm:pt>
    <dgm:pt modelId="{9DA9BEEF-6D2D-4A37-8FDD-54FFDC11E111}" type="sibTrans" cxnId="{270EB7DA-6DAE-4EFE-9FCF-82F1AD0ABA83}">
      <dgm:prSet/>
      <dgm:spPr/>
      <dgm:t>
        <a:bodyPr/>
        <a:lstStyle/>
        <a:p>
          <a:endParaRPr lang="en-US"/>
        </a:p>
      </dgm:t>
    </dgm:pt>
    <dgm:pt modelId="{C2BE5AD3-BF95-4578-B019-64E1BA550358}">
      <dgm:prSet phldrT="[Text]" custT="1"/>
      <dgm:spPr>
        <a:ln>
          <a:noFill/>
          <a:prstDash val="dash"/>
        </a:ln>
      </dgm:spPr>
      <dgm:t>
        <a:bodyPr anchor="ctr"/>
        <a:lstStyle/>
        <a:p>
          <a:pPr algn="ctr">
            <a:buNone/>
          </a:pPr>
          <a:r>
            <a:rPr lang="en-US" sz="1050" dirty="0"/>
            <a:t>112X112X128</a:t>
          </a:r>
        </a:p>
      </dgm:t>
    </dgm:pt>
    <dgm:pt modelId="{35073992-306F-4C1B-A81D-0EA281CCAE8E}" type="parTrans" cxnId="{DB6734C3-50C4-4C30-8CB8-305D3828D54D}">
      <dgm:prSet/>
      <dgm:spPr/>
      <dgm:t>
        <a:bodyPr/>
        <a:lstStyle/>
        <a:p>
          <a:endParaRPr lang="en-US"/>
        </a:p>
      </dgm:t>
    </dgm:pt>
    <dgm:pt modelId="{2532F92A-B269-4AF4-B666-3A7EB5496729}" type="sibTrans" cxnId="{DB6734C3-50C4-4C30-8CB8-305D3828D54D}">
      <dgm:prSet/>
      <dgm:spPr/>
      <dgm:t>
        <a:bodyPr/>
        <a:lstStyle/>
        <a:p>
          <a:endParaRPr lang="en-US"/>
        </a:p>
      </dgm:t>
    </dgm:pt>
    <dgm:pt modelId="{A3FFFA47-8669-4649-9192-4BC3DD17CE6E}">
      <dgm:prSet phldrT="[Text]" custT="1"/>
      <dgm:spPr>
        <a:ln>
          <a:noFill/>
          <a:prstDash val="dash"/>
        </a:ln>
      </dgm:spPr>
      <dgm:t>
        <a:bodyPr anchor="ctr"/>
        <a:lstStyle/>
        <a:p>
          <a:pPr algn="ctr">
            <a:buNone/>
          </a:pPr>
          <a:r>
            <a:rPr lang="en-US" sz="1600" dirty="0"/>
            <a:t>CONV2_2</a:t>
          </a:r>
        </a:p>
      </dgm:t>
    </dgm:pt>
    <dgm:pt modelId="{A8A1EBFE-5DA3-4174-A112-B8A822188766}" type="parTrans" cxnId="{7A14C66C-8DC6-4A02-BAF4-BB5B1B9F1458}">
      <dgm:prSet/>
      <dgm:spPr/>
      <dgm:t>
        <a:bodyPr/>
        <a:lstStyle/>
        <a:p>
          <a:endParaRPr lang="en-US"/>
        </a:p>
      </dgm:t>
    </dgm:pt>
    <dgm:pt modelId="{DDF6048F-9BA4-4A08-A699-DB782D64C0C2}" type="sibTrans" cxnId="{7A14C66C-8DC6-4A02-BAF4-BB5B1B9F1458}">
      <dgm:prSet/>
      <dgm:spPr/>
      <dgm:t>
        <a:bodyPr/>
        <a:lstStyle/>
        <a:p>
          <a:endParaRPr lang="en-US"/>
        </a:p>
      </dgm:t>
    </dgm:pt>
    <dgm:pt modelId="{8B2AF0E5-0EE3-41EF-A485-D30AE9E65A53}">
      <dgm:prSet phldrT="[Text]" custT="1"/>
      <dgm:spPr>
        <a:ln>
          <a:noFill/>
          <a:prstDash val="dash"/>
        </a:ln>
      </dgm:spPr>
      <dgm:t>
        <a:bodyPr anchor="ctr"/>
        <a:lstStyle/>
        <a:p>
          <a:pPr algn="ctr">
            <a:buNone/>
          </a:pPr>
          <a:r>
            <a:rPr lang="en-US" sz="1050" dirty="0"/>
            <a:t>112X112X128</a:t>
          </a:r>
        </a:p>
      </dgm:t>
    </dgm:pt>
    <dgm:pt modelId="{8C817D99-1072-4113-910A-416FEF1818C9}" type="parTrans" cxnId="{CA1A801C-C725-434B-852A-C521DB83E04E}">
      <dgm:prSet/>
      <dgm:spPr/>
      <dgm:t>
        <a:bodyPr/>
        <a:lstStyle/>
        <a:p>
          <a:endParaRPr lang="en-US"/>
        </a:p>
      </dgm:t>
    </dgm:pt>
    <dgm:pt modelId="{0C12B228-B522-44EE-95D4-C65E7EE33AEA}" type="sibTrans" cxnId="{CA1A801C-C725-434B-852A-C521DB83E04E}">
      <dgm:prSet/>
      <dgm:spPr/>
      <dgm:t>
        <a:bodyPr/>
        <a:lstStyle/>
        <a:p>
          <a:endParaRPr lang="en-US"/>
        </a:p>
      </dgm:t>
    </dgm:pt>
    <dgm:pt modelId="{F28346A7-7DEA-4A88-8B01-BC0A8CBF954D}">
      <dgm:prSet custT="1"/>
      <dgm:spPr>
        <a:ln>
          <a:noFill/>
          <a:prstDash val="dash"/>
        </a:ln>
      </dgm:spPr>
      <dgm:t>
        <a:bodyPr anchor="ctr"/>
        <a:lstStyle/>
        <a:p>
          <a:pPr algn="ctr">
            <a:buNone/>
          </a:pPr>
          <a:r>
            <a:rPr lang="en-US" sz="1050" dirty="0"/>
            <a:t>56X56X128</a:t>
          </a:r>
        </a:p>
      </dgm:t>
    </dgm:pt>
    <dgm:pt modelId="{CC7F29DB-2B9D-4019-8431-A6163CD8F988}" type="parTrans" cxnId="{A8F2B319-16DE-473A-AD5E-0D7FCA3901DA}">
      <dgm:prSet/>
      <dgm:spPr/>
      <dgm:t>
        <a:bodyPr/>
        <a:lstStyle/>
        <a:p>
          <a:endParaRPr lang="en-US"/>
        </a:p>
      </dgm:t>
    </dgm:pt>
    <dgm:pt modelId="{561AC483-7180-40B6-AD3D-C23C6B825095}" type="sibTrans" cxnId="{A8F2B319-16DE-473A-AD5E-0D7FCA3901DA}">
      <dgm:prSet/>
      <dgm:spPr/>
      <dgm:t>
        <a:bodyPr/>
        <a:lstStyle/>
        <a:p>
          <a:endParaRPr lang="en-US"/>
        </a:p>
      </dgm:t>
    </dgm:pt>
    <dgm:pt modelId="{C03007DD-5B9C-48DD-B314-B917EE1EC865}">
      <dgm:prSet custT="1"/>
      <dgm:spPr>
        <a:ln>
          <a:noFill/>
          <a:prstDash val="dash"/>
        </a:ln>
      </dgm:spPr>
      <dgm:t>
        <a:bodyPr anchor="ctr"/>
        <a:lstStyle/>
        <a:p>
          <a:pPr algn="ctr">
            <a:buNone/>
          </a:pPr>
          <a:r>
            <a:rPr lang="en-US" sz="1600" dirty="0"/>
            <a:t>CONV3_1</a:t>
          </a:r>
        </a:p>
      </dgm:t>
    </dgm:pt>
    <dgm:pt modelId="{D791943A-7AB3-4FC7-B8C6-A2D2525F82CA}" type="parTrans" cxnId="{7D6017B0-1774-489D-AE57-1E4406CC6A75}">
      <dgm:prSet/>
      <dgm:spPr/>
      <dgm:t>
        <a:bodyPr/>
        <a:lstStyle/>
        <a:p>
          <a:endParaRPr lang="en-US"/>
        </a:p>
      </dgm:t>
    </dgm:pt>
    <dgm:pt modelId="{0A878BF9-CC97-4A0F-B1AF-854D004172AF}" type="sibTrans" cxnId="{7D6017B0-1774-489D-AE57-1E4406CC6A75}">
      <dgm:prSet/>
      <dgm:spPr/>
      <dgm:t>
        <a:bodyPr/>
        <a:lstStyle/>
        <a:p>
          <a:endParaRPr lang="en-US"/>
        </a:p>
      </dgm:t>
    </dgm:pt>
    <dgm:pt modelId="{9607D7BA-8099-444D-83D0-33AEA57D3F97}">
      <dgm:prSet custT="1"/>
      <dgm:spPr>
        <a:ln>
          <a:noFill/>
          <a:prstDash val="dash"/>
        </a:ln>
      </dgm:spPr>
      <dgm:t>
        <a:bodyPr anchor="ctr"/>
        <a:lstStyle/>
        <a:p>
          <a:pPr algn="ctr">
            <a:buNone/>
          </a:pPr>
          <a:r>
            <a:rPr lang="en-US" sz="1050" dirty="0"/>
            <a:t>56X56X256</a:t>
          </a:r>
        </a:p>
      </dgm:t>
    </dgm:pt>
    <dgm:pt modelId="{AE8A1C4E-4220-4275-AB21-15E96D1A0E40}" type="parTrans" cxnId="{29C50540-4743-4A1F-9335-5AFDCCF0861C}">
      <dgm:prSet/>
      <dgm:spPr/>
      <dgm:t>
        <a:bodyPr/>
        <a:lstStyle/>
        <a:p>
          <a:endParaRPr lang="en-US"/>
        </a:p>
      </dgm:t>
    </dgm:pt>
    <dgm:pt modelId="{4AF66948-185D-47A1-9A78-ACE4A027C943}" type="sibTrans" cxnId="{29C50540-4743-4A1F-9335-5AFDCCF0861C}">
      <dgm:prSet/>
      <dgm:spPr/>
      <dgm:t>
        <a:bodyPr/>
        <a:lstStyle/>
        <a:p>
          <a:endParaRPr lang="en-US"/>
        </a:p>
      </dgm:t>
    </dgm:pt>
    <dgm:pt modelId="{ABF750DE-7FB5-409E-A5D6-D616D456A38E}">
      <dgm:prSet custT="1"/>
      <dgm:spPr>
        <a:ln>
          <a:noFill/>
          <a:prstDash val="dash"/>
        </a:ln>
      </dgm:spPr>
      <dgm:t>
        <a:bodyPr anchor="ctr"/>
        <a:lstStyle/>
        <a:p>
          <a:pPr algn="ctr">
            <a:buNone/>
          </a:pPr>
          <a:r>
            <a:rPr lang="en-US" sz="1600" dirty="0"/>
            <a:t>CONV3_2</a:t>
          </a:r>
        </a:p>
      </dgm:t>
    </dgm:pt>
    <dgm:pt modelId="{0DE1A830-8AA7-46AD-A6BE-024B2F759CE5}" type="parTrans" cxnId="{84FC9339-6B8E-4D6E-A7B7-45FCB0A9FCC4}">
      <dgm:prSet/>
      <dgm:spPr/>
      <dgm:t>
        <a:bodyPr/>
        <a:lstStyle/>
        <a:p>
          <a:endParaRPr lang="en-US"/>
        </a:p>
      </dgm:t>
    </dgm:pt>
    <dgm:pt modelId="{2C893A3D-4BAE-4C99-933A-B504E4643C69}" type="sibTrans" cxnId="{84FC9339-6B8E-4D6E-A7B7-45FCB0A9FCC4}">
      <dgm:prSet/>
      <dgm:spPr/>
      <dgm:t>
        <a:bodyPr/>
        <a:lstStyle/>
        <a:p>
          <a:endParaRPr lang="en-US"/>
        </a:p>
      </dgm:t>
    </dgm:pt>
    <dgm:pt modelId="{4BAF0D1C-8A97-4DB5-9D3F-2E2A3CA8BE29}">
      <dgm:prSet custT="1"/>
      <dgm:spPr>
        <a:ln>
          <a:noFill/>
          <a:prstDash val="dash"/>
        </a:ln>
      </dgm:spPr>
      <dgm:t>
        <a:bodyPr anchor="ctr"/>
        <a:lstStyle/>
        <a:p>
          <a:pPr algn="ctr">
            <a:buNone/>
          </a:pPr>
          <a:r>
            <a:rPr lang="en-US" sz="1050" dirty="0"/>
            <a:t>56X56X256</a:t>
          </a:r>
        </a:p>
      </dgm:t>
    </dgm:pt>
    <dgm:pt modelId="{BD457D7F-2879-4625-B42A-4424CE9215B1}" type="parTrans" cxnId="{D8AF71C3-C706-4F22-B95B-A832098EB6B8}">
      <dgm:prSet/>
      <dgm:spPr/>
      <dgm:t>
        <a:bodyPr/>
        <a:lstStyle/>
        <a:p>
          <a:endParaRPr lang="en-US"/>
        </a:p>
      </dgm:t>
    </dgm:pt>
    <dgm:pt modelId="{3A948E4B-65AD-4387-8AFC-FC37E64C1AD7}" type="sibTrans" cxnId="{D8AF71C3-C706-4F22-B95B-A832098EB6B8}">
      <dgm:prSet/>
      <dgm:spPr/>
      <dgm:t>
        <a:bodyPr/>
        <a:lstStyle/>
        <a:p>
          <a:endParaRPr lang="en-US"/>
        </a:p>
      </dgm:t>
    </dgm:pt>
    <dgm:pt modelId="{3E9E3D78-1500-45AD-B6AD-C34E22263DD8}">
      <dgm:prSet custT="1"/>
      <dgm:spPr>
        <a:ln>
          <a:noFill/>
          <a:prstDash val="dash"/>
        </a:ln>
      </dgm:spPr>
      <dgm:t>
        <a:bodyPr anchor="ctr"/>
        <a:lstStyle/>
        <a:p>
          <a:pPr algn="ctr">
            <a:buNone/>
          </a:pPr>
          <a:r>
            <a:rPr lang="en-US" sz="1600" dirty="0"/>
            <a:t>CONV3_3</a:t>
          </a:r>
        </a:p>
      </dgm:t>
    </dgm:pt>
    <dgm:pt modelId="{8CCC2059-7607-4709-9A21-6165287ED241}" type="parTrans" cxnId="{7E9C28DB-053B-4DF0-9552-30D1DB6B3C24}">
      <dgm:prSet/>
      <dgm:spPr/>
      <dgm:t>
        <a:bodyPr/>
        <a:lstStyle/>
        <a:p>
          <a:endParaRPr lang="en-US"/>
        </a:p>
      </dgm:t>
    </dgm:pt>
    <dgm:pt modelId="{8A45593C-2E25-4BA2-9E81-975E1A83BCEA}" type="sibTrans" cxnId="{7E9C28DB-053B-4DF0-9552-30D1DB6B3C24}">
      <dgm:prSet/>
      <dgm:spPr/>
      <dgm:t>
        <a:bodyPr/>
        <a:lstStyle/>
        <a:p>
          <a:endParaRPr lang="en-US"/>
        </a:p>
      </dgm:t>
    </dgm:pt>
    <dgm:pt modelId="{745BFEFA-2CE6-413E-BA05-A2B141AA0BAB}">
      <dgm:prSet custT="1"/>
      <dgm:spPr>
        <a:ln>
          <a:noFill/>
          <a:prstDash val="dash"/>
        </a:ln>
      </dgm:spPr>
      <dgm:t>
        <a:bodyPr anchor="ctr"/>
        <a:lstStyle/>
        <a:p>
          <a:pPr algn="ctr">
            <a:buNone/>
          </a:pPr>
          <a:r>
            <a:rPr lang="en-US" sz="1050" dirty="0"/>
            <a:t>56X56X256</a:t>
          </a:r>
        </a:p>
      </dgm:t>
    </dgm:pt>
    <dgm:pt modelId="{E1471827-459F-45FB-B641-EC5EB96083B8}" type="parTrans" cxnId="{B4A3C421-2F3B-47D4-B2C5-F276FA1A0EEF}">
      <dgm:prSet/>
      <dgm:spPr/>
      <dgm:t>
        <a:bodyPr/>
        <a:lstStyle/>
        <a:p>
          <a:endParaRPr lang="en-US"/>
        </a:p>
      </dgm:t>
    </dgm:pt>
    <dgm:pt modelId="{FF368E43-3DAC-4794-97E1-00CFFED71815}" type="sibTrans" cxnId="{B4A3C421-2F3B-47D4-B2C5-F276FA1A0EEF}">
      <dgm:prSet/>
      <dgm:spPr/>
      <dgm:t>
        <a:bodyPr/>
        <a:lstStyle/>
        <a:p>
          <a:endParaRPr lang="en-US"/>
        </a:p>
      </dgm:t>
    </dgm:pt>
    <dgm:pt modelId="{74FECA97-44BD-4333-9B3E-9DE5164C8CB7}">
      <dgm:prSet custT="1"/>
      <dgm:spPr>
        <a:ln>
          <a:noFill/>
          <a:prstDash val="dash"/>
        </a:ln>
      </dgm:spPr>
      <dgm:t>
        <a:bodyPr anchor="ctr"/>
        <a:lstStyle/>
        <a:p>
          <a:pPr algn="ctr">
            <a:buNone/>
          </a:pPr>
          <a:r>
            <a:rPr lang="en-US" sz="1600" dirty="0"/>
            <a:t>MAXPOOL</a:t>
          </a:r>
        </a:p>
      </dgm:t>
    </dgm:pt>
    <dgm:pt modelId="{B71A86E4-901D-4748-B07F-45976DD73C7F}" type="parTrans" cxnId="{6642B021-196D-4870-BF6F-CDA115A0A852}">
      <dgm:prSet/>
      <dgm:spPr/>
      <dgm:t>
        <a:bodyPr/>
        <a:lstStyle/>
        <a:p>
          <a:endParaRPr lang="en-US"/>
        </a:p>
      </dgm:t>
    </dgm:pt>
    <dgm:pt modelId="{765D7CBF-3E32-4AF9-9F70-D6D2EE23982A}" type="sibTrans" cxnId="{6642B021-196D-4870-BF6F-CDA115A0A852}">
      <dgm:prSet/>
      <dgm:spPr/>
      <dgm:t>
        <a:bodyPr/>
        <a:lstStyle/>
        <a:p>
          <a:endParaRPr lang="en-US"/>
        </a:p>
      </dgm:t>
    </dgm:pt>
    <dgm:pt modelId="{A46E7B3D-DE9A-489C-97CF-CF1BD7FFAD7C}">
      <dgm:prSet custT="1"/>
      <dgm:spPr>
        <a:ln>
          <a:noFill/>
          <a:prstDash val="dash"/>
        </a:ln>
      </dgm:spPr>
      <dgm:t>
        <a:bodyPr anchor="ctr"/>
        <a:lstStyle/>
        <a:p>
          <a:pPr algn="ctr">
            <a:buNone/>
          </a:pPr>
          <a:r>
            <a:rPr lang="en-US" sz="1050" dirty="0"/>
            <a:t>28X28X256</a:t>
          </a:r>
        </a:p>
      </dgm:t>
    </dgm:pt>
    <dgm:pt modelId="{18451C55-667B-4D3B-B639-3E81692B81D6}" type="parTrans" cxnId="{E0355448-659A-4DA5-B2AC-D41CE8637929}">
      <dgm:prSet/>
      <dgm:spPr/>
      <dgm:t>
        <a:bodyPr/>
        <a:lstStyle/>
        <a:p>
          <a:endParaRPr lang="en-US"/>
        </a:p>
      </dgm:t>
    </dgm:pt>
    <dgm:pt modelId="{E951762F-7932-4F3B-B402-C46FB642F6DE}" type="sibTrans" cxnId="{E0355448-659A-4DA5-B2AC-D41CE8637929}">
      <dgm:prSet/>
      <dgm:spPr/>
      <dgm:t>
        <a:bodyPr/>
        <a:lstStyle/>
        <a:p>
          <a:endParaRPr lang="en-US"/>
        </a:p>
      </dgm:t>
    </dgm:pt>
    <dgm:pt modelId="{CB4C1446-4257-4EC7-A0BE-9CDE72FD4B85}">
      <dgm:prSet custT="1"/>
      <dgm:spPr>
        <a:ln>
          <a:noFill/>
          <a:prstDash val="dash"/>
        </a:ln>
      </dgm:spPr>
      <dgm:t>
        <a:bodyPr anchor="ctr"/>
        <a:lstStyle/>
        <a:p>
          <a:pPr algn="ctr">
            <a:buNone/>
          </a:pPr>
          <a:r>
            <a:rPr lang="en-US" sz="1600" dirty="0"/>
            <a:t>CONV4_1</a:t>
          </a:r>
        </a:p>
      </dgm:t>
    </dgm:pt>
    <dgm:pt modelId="{00A791C4-409C-4D7C-9BEB-E8729A4E5A99}" type="parTrans" cxnId="{946BA80C-46B8-49C7-80D1-276C5347CBD8}">
      <dgm:prSet/>
      <dgm:spPr/>
      <dgm:t>
        <a:bodyPr/>
        <a:lstStyle/>
        <a:p>
          <a:endParaRPr lang="en-US"/>
        </a:p>
      </dgm:t>
    </dgm:pt>
    <dgm:pt modelId="{C60CE8FF-1236-465A-A8FE-19A527C67459}" type="sibTrans" cxnId="{946BA80C-46B8-49C7-80D1-276C5347CBD8}">
      <dgm:prSet/>
      <dgm:spPr/>
      <dgm:t>
        <a:bodyPr/>
        <a:lstStyle/>
        <a:p>
          <a:endParaRPr lang="en-US"/>
        </a:p>
      </dgm:t>
    </dgm:pt>
    <dgm:pt modelId="{9430337B-B9A4-44B7-83E1-0CC6A4C1622A}">
      <dgm:prSet custT="1"/>
      <dgm:spPr>
        <a:ln>
          <a:noFill/>
          <a:prstDash val="dash"/>
        </a:ln>
      </dgm:spPr>
      <dgm:t>
        <a:bodyPr anchor="ctr"/>
        <a:lstStyle/>
        <a:p>
          <a:pPr algn="ctr">
            <a:buNone/>
          </a:pPr>
          <a:r>
            <a:rPr lang="en-US" sz="1050" dirty="0"/>
            <a:t>28X28X512</a:t>
          </a:r>
        </a:p>
      </dgm:t>
    </dgm:pt>
    <dgm:pt modelId="{FA332703-3A80-486A-8415-8DF90831F694}" type="parTrans" cxnId="{71F7E052-D395-4838-9808-91588B0E056B}">
      <dgm:prSet/>
      <dgm:spPr/>
      <dgm:t>
        <a:bodyPr/>
        <a:lstStyle/>
        <a:p>
          <a:endParaRPr lang="en-US"/>
        </a:p>
      </dgm:t>
    </dgm:pt>
    <dgm:pt modelId="{6A5AC68D-B6A5-47F4-BEC5-716A6BB9007E}" type="sibTrans" cxnId="{71F7E052-D395-4838-9808-91588B0E056B}">
      <dgm:prSet/>
      <dgm:spPr/>
      <dgm:t>
        <a:bodyPr/>
        <a:lstStyle/>
        <a:p>
          <a:endParaRPr lang="en-US"/>
        </a:p>
      </dgm:t>
    </dgm:pt>
    <dgm:pt modelId="{8D69ABFF-BD9D-47C3-8E53-5ECC7AED8CE6}">
      <dgm:prSet custT="1"/>
      <dgm:spPr>
        <a:ln>
          <a:noFill/>
          <a:prstDash val="dash"/>
        </a:ln>
      </dgm:spPr>
      <dgm:t>
        <a:bodyPr anchor="ctr"/>
        <a:lstStyle/>
        <a:p>
          <a:pPr algn="ctr">
            <a:buNone/>
          </a:pPr>
          <a:r>
            <a:rPr lang="en-US" sz="1600" dirty="0"/>
            <a:t>CONV4_2</a:t>
          </a:r>
        </a:p>
      </dgm:t>
    </dgm:pt>
    <dgm:pt modelId="{19311B79-EE12-4ACC-8FF8-BD27F3F8109A}" type="parTrans" cxnId="{DD1F6C26-2E47-4CEB-A8C6-8BA7DF4AAA3A}">
      <dgm:prSet/>
      <dgm:spPr/>
      <dgm:t>
        <a:bodyPr/>
        <a:lstStyle/>
        <a:p>
          <a:endParaRPr lang="en-US"/>
        </a:p>
      </dgm:t>
    </dgm:pt>
    <dgm:pt modelId="{5D060743-6CA5-4986-8770-A4FF7B6D1D61}" type="sibTrans" cxnId="{DD1F6C26-2E47-4CEB-A8C6-8BA7DF4AAA3A}">
      <dgm:prSet/>
      <dgm:spPr/>
      <dgm:t>
        <a:bodyPr/>
        <a:lstStyle/>
        <a:p>
          <a:endParaRPr lang="en-US"/>
        </a:p>
      </dgm:t>
    </dgm:pt>
    <dgm:pt modelId="{6760AB8E-9D03-4185-AA01-EC1C28EF8C0C}">
      <dgm:prSet custT="1"/>
      <dgm:spPr>
        <a:ln>
          <a:noFill/>
          <a:prstDash val="dash"/>
        </a:ln>
      </dgm:spPr>
      <dgm:t>
        <a:bodyPr anchor="ctr"/>
        <a:lstStyle/>
        <a:p>
          <a:pPr algn="ctr">
            <a:buNone/>
          </a:pPr>
          <a:r>
            <a:rPr lang="en-US" sz="1050" dirty="0"/>
            <a:t>28X28X512</a:t>
          </a:r>
        </a:p>
      </dgm:t>
    </dgm:pt>
    <dgm:pt modelId="{AB1A29B5-2B33-4C8F-A094-CC94FF2D36CA}" type="parTrans" cxnId="{015CF448-6A44-4FA6-88ED-1253521C6000}">
      <dgm:prSet/>
      <dgm:spPr/>
      <dgm:t>
        <a:bodyPr/>
        <a:lstStyle/>
        <a:p>
          <a:endParaRPr lang="en-US"/>
        </a:p>
      </dgm:t>
    </dgm:pt>
    <dgm:pt modelId="{67E5C9F8-6830-4D26-ACCE-510C714C062A}" type="sibTrans" cxnId="{015CF448-6A44-4FA6-88ED-1253521C6000}">
      <dgm:prSet/>
      <dgm:spPr/>
      <dgm:t>
        <a:bodyPr/>
        <a:lstStyle/>
        <a:p>
          <a:endParaRPr lang="en-US"/>
        </a:p>
      </dgm:t>
    </dgm:pt>
    <dgm:pt modelId="{24FBDB81-558D-4CE4-B22B-0337009A7715}">
      <dgm:prSet custT="1"/>
      <dgm:spPr>
        <a:ln>
          <a:noFill/>
          <a:prstDash val="dash"/>
        </a:ln>
      </dgm:spPr>
      <dgm:t>
        <a:bodyPr anchor="ctr"/>
        <a:lstStyle/>
        <a:p>
          <a:pPr algn="ctr">
            <a:buNone/>
          </a:pPr>
          <a:r>
            <a:rPr lang="en-US" sz="1600" dirty="0"/>
            <a:t>CONV4_3</a:t>
          </a:r>
        </a:p>
      </dgm:t>
    </dgm:pt>
    <dgm:pt modelId="{FD49655C-EF1D-413D-8BA9-73496822E1B3}" type="parTrans" cxnId="{408F5477-BBFE-4B3F-A81D-B3D38DEF25DA}">
      <dgm:prSet/>
      <dgm:spPr/>
      <dgm:t>
        <a:bodyPr/>
        <a:lstStyle/>
        <a:p>
          <a:endParaRPr lang="en-US"/>
        </a:p>
      </dgm:t>
    </dgm:pt>
    <dgm:pt modelId="{F711642F-AE6E-4100-BE29-91A6EFF9BB5B}" type="sibTrans" cxnId="{408F5477-BBFE-4B3F-A81D-B3D38DEF25DA}">
      <dgm:prSet/>
      <dgm:spPr/>
      <dgm:t>
        <a:bodyPr/>
        <a:lstStyle/>
        <a:p>
          <a:endParaRPr lang="en-US"/>
        </a:p>
      </dgm:t>
    </dgm:pt>
    <dgm:pt modelId="{03ABA921-A83C-4B92-A2AE-F6104480C652}">
      <dgm:prSet custT="1"/>
      <dgm:spPr>
        <a:ln>
          <a:noFill/>
          <a:prstDash val="dash"/>
        </a:ln>
      </dgm:spPr>
      <dgm:t>
        <a:bodyPr anchor="ctr"/>
        <a:lstStyle/>
        <a:p>
          <a:pPr algn="ctr">
            <a:buNone/>
          </a:pPr>
          <a:r>
            <a:rPr lang="en-US" sz="1050" dirty="0"/>
            <a:t>28X28X512</a:t>
          </a:r>
        </a:p>
      </dgm:t>
    </dgm:pt>
    <dgm:pt modelId="{06B5D421-CEC7-4D1A-8331-2484050805F5}" type="parTrans" cxnId="{F32D71D2-EA74-4D2B-B6ED-9EE3ADA5146C}">
      <dgm:prSet/>
      <dgm:spPr/>
      <dgm:t>
        <a:bodyPr/>
        <a:lstStyle/>
        <a:p>
          <a:endParaRPr lang="en-US"/>
        </a:p>
      </dgm:t>
    </dgm:pt>
    <dgm:pt modelId="{F287AE2D-9D78-44C3-A320-34C5D80BF7C7}" type="sibTrans" cxnId="{F32D71D2-EA74-4D2B-B6ED-9EE3ADA5146C}">
      <dgm:prSet/>
      <dgm:spPr/>
      <dgm:t>
        <a:bodyPr/>
        <a:lstStyle/>
        <a:p>
          <a:endParaRPr lang="en-US"/>
        </a:p>
      </dgm:t>
    </dgm:pt>
    <dgm:pt modelId="{066B8D07-3846-4AF4-8E34-2AEE0B9051A1}">
      <dgm:prSet custT="1"/>
      <dgm:spPr>
        <a:ln>
          <a:noFill/>
          <a:prstDash val="dash"/>
        </a:ln>
      </dgm:spPr>
      <dgm:t>
        <a:bodyPr anchor="ctr"/>
        <a:lstStyle/>
        <a:p>
          <a:pPr algn="ctr">
            <a:buNone/>
          </a:pPr>
          <a:r>
            <a:rPr lang="en-US" sz="1600" dirty="0"/>
            <a:t>MAXPOOL</a:t>
          </a:r>
        </a:p>
      </dgm:t>
    </dgm:pt>
    <dgm:pt modelId="{917A081D-4BA2-488F-913B-1C23EB233C34}" type="parTrans" cxnId="{BDDCAF58-ED1A-4EFE-BF69-168B2D0C0AE1}">
      <dgm:prSet/>
      <dgm:spPr/>
      <dgm:t>
        <a:bodyPr/>
        <a:lstStyle/>
        <a:p>
          <a:endParaRPr lang="en-US"/>
        </a:p>
      </dgm:t>
    </dgm:pt>
    <dgm:pt modelId="{8269744F-3DFA-4786-BA70-EC80E75F0A1C}" type="sibTrans" cxnId="{BDDCAF58-ED1A-4EFE-BF69-168B2D0C0AE1}">
      <dgm:prSet/>
      <dgm:spPr/>
      <dgm:t>
        <a:bodyPr/>
        <a:lstStyle/>
        <a:p>
          <a:endParaRPr lang="en-US"/>
        </a:p>
      </dgm:t>
    </dgm:pt>
    <dgm:pt modelId="{FF8B171E-274A-4C71-BFCC-4AC591817CAA}">
      <dgm:prSet custT="1"/>
      <dgm:spPr>
        <a:ln>
          <a:noFill/>
          <a:prstDash val="dash"/>
        </a:ln>
      </dgm:spPr>
      <dgm:t>
        <a:bodyPr anchor="ctr"/>
        <a:lstStyle/>
        <a:p>
          <a:pPr algn="ctr">
            <a:buNone/>
          </a:pPr>
          <a:r>
            <a:rPr lang="en-US" sz="1050" dirty="0"/>
            <a:t>14X14X512</a:t>
          </a:r>
        </a:p>
      </dgm:t>
    </dgm:pt>
    <dgm:pt modelId="{5E0BDF96-A7E9-4549-91C8-9AB26BD36169}" type="parTrans" cxnId="{BB90D5C1-EAF0-47DD-B220-29B8010D8528}">
      <dgm:prSet/>
      <dgm:spPr/>
      <dgm:t>
        <a:bodyPr/>
        <a:lstStyle/>
        <a:p>
          <a:endParaRPr lang="en-US"/>
        </a:p>
      </dgm:t>
    </dgm:pt>
    <dgm:pt modelId="{74E3286E-2DB8-486C-840B-A21CEDF917BC}" type="sibTrans" cxnId="{BB90D5C1-EAF0-47DD-B220-29B8010D8528}">
      <dgm:prSet/>
      <dgm:spPr/>
      <dgm:t>
        <a:bodyPr/>
        <a:lstStyle/>
        <a:p>
          <a:endParaRPr lang="en-US"/>
        </a:p>
      </dgm:t>
    </dgm:pt>
    <dgm:pt modelId="{3D4303CB-4E33-405C-B067-9EB4DD1F4C1B}">
      <dgm:prSet custT="1"/>
      <dgm:spPr>
        <a:ln>
          <a:noFill/>
          <a:prstDash val="dash"/>
        </a:ln>
      </dgm:spPr>
      <dgm:t>
        <a:bodyPr anchor="ctr"/>
        <a:lstStyle/>
        <a:p>
          <a:pPr algn="ctr">
            <a:buNone/>
          </a:pPr>
          <a:r>
            <a:rPr lang="en-US" sz="1600" dirty="0"/>
            <a:t>CONV5_1</a:t>
          </a:r>
        </a:p>
      </dgm:t>
    </dgm:pt>
    <dgm:pt modelId="{ED2076D4-AD52-4424-A04C-4F69C5A22E4F}" type="parTrans" cxnId="{24CC1170-D98D-465F-9B36-D9848ABA0036}">
      <dgm:prSet/>
      <dgm:spPr/>
      <dgm:t>
        <a:bodyPr/>
        <a:lstStyle/>
        <a:p>
          <a:endParaRPr lang="en-US"/>
        </a:p>
      </dgm:t>
    </dgm:pt>
    <dgm:pt modelId="{C8C94350-C60A-4884-8ADC-2175E80B2C5A}" type="sibTrans" cxnId="{24CC1170-D98D-465F-9B36-D9848ABA0036}">
      <dgm:prSet/>
      <dgm:spPr/>
      <dgm:t>
        <a:bodyPr/>
        <a:lstStyle/>
        <a:p>
          <a:endParaRPr lang="en-US"/>
        </a:p>
      </dgm:t>
    </dgm:pt>
    <dgm:pt modelId="{1983E0A9-ACA4-4B70-BD46-F78B9FCF3282}">
      <dgm:prSet custT="1"/>
      <dgm:spPr>
        <a:ln>
          <a:noFill/>
          <a:prstDash val="dash"/>
        </a:ln>
      </dgm:spPr>
      <dgm:t>
        <a:bodyPr anchor="ctr"/>
        <a:lstStyle/>
        <a:p>
          <a:pPr algn="ctr">
            <a:buNone/>
          </a:pPr>
          <a:r>
            <a:rPr lang="en-US" sz="1050" dirty="0"/>
            <a:t>14X14X512</a:t>
          </a:r>
        </a:p>
      </dgm:t>
    </dgm:pt>
    <dgm:pt modelId="{B9727978-9F76-4398-9A95-05EA7F673B6A}" type="parTrans" cxnId="{DFA8758C-8D9A-4678-989E-6BD9F90AF6F6}">
      <dgm:prSet/>
      <dgm:spPr/>
      <dgm:t>
        <a:bodyPr/>
        <a:lstStyle/>
        <a:p>
          <a:endParaRPr lang="en-US"/>
        </a:p>
      </dgm:t>
    </dgm:pt>
    <dgm:pt modelId="{B3CD9194-8E30-482A-9DD7-B77152FF0D2D}" type="sibTrans" cxnId="{DFA8758C-8D9A-4678-989E-6BD9F90AF6F6}">
      <dgm:prSet/>
      <dgm:spPr/>
      <dgm:t>
        <a:bodyPr/>
        <a:lstStyle/>
        <a:p>
          <a:endParaRPr lang="en-US"/>
        </a:p>
      </dgm:t>
    </dgm:pt>
    <dgm:pt modelId="{4BC6B3AF-37B0-4209-A2B2-6F3691BCF0B8}">
      <dgm:prSet custT="1"/>
      <dgm:spPr>
        <a:ln>
          <a:noFill/>
          <a:prstDash val="dash"/>
        </a:ln>
      </dgm:spPr>
      <dgm:t>
        <a:bodyPr anchor="ctr"/>
        <a:lstStyle/>
        <a:p>
          <a:pPr algn="ctr">
            <a:buNone/>
          </a:pPr>
          <a:r>
            <a:rPr lang="en-US" sz="1600" dirty="0"/>
            <a:t>CONV5_2</a:t>
          </a:r>
        </a:p>
      </dgm:t>
    </dgm:pt>
    <dgm:pt modelId="{E50B8E62-6167-4AF1-94D9-0EAB8E8D6F09}" type="parTrans" cxnId="{BBE36D91-FB8F-467E-AA43-073D05A761C7}">
      <dgm:prSet/>
      <dgm:spPr/>
      <dgm:t>
        <a:bodyPr/>
        <a:lstStyle/>
        <a:p>
          <a:endParaRPr lang="en-US"/>
        </a:p>
      </dgm:t>
    </dgm:pt>
    <dgm:pt modelId="{74182283-5159-4953-ADAC-AEE274115698}" type="sibTrans" cxnId="{BBE36D91-FB8F-467E-AA43-073D05A761C7}">
      <dgm:prSet/>
      <dgm:spPr/>
      <dgm:t>
        <a:bodyPr/>
        <a:lstStyle/>
        <a:p>
          <a:endParaRPr lang="en-US"/>
        </a:p>
      </dgm:t>
    </dgm:pt>
    <dgm:pt modelId="{18E17EDA-51F9-4769-A0A9-6CA0B24420B5}">
      <dgm:prSet custT="1"/>
      <dgm:spPr>
        <a:ln>
          <a:noFill/>
          <a:prstDash val="dash"/>
        </a:ln>
      </dgm:spPr>
      <dgm:t>
        <a:bodyPr anchor="ctr"/>
        <a:lstStyle/>
        <a:p>
          <a:pPr algn="ctr">
            <a:buNone/>
          </a:pPr>
          <a:r>
            <a:rPr lang="en-US" sz="1050" dirty="0"/>
            <a:t>14X14X512</a:t>
          </a:r>
        </a:p>
      </dgm:t>
    </dgm:pt>
    <dgm:pt modelId="{B15701AB-EDC0-4202-8BCC-B016BA80C418}" type="parTrans" cxnId="{8D98130B-98F1-4F76-B318-DC95442DD3F4}">
      <dgm:prSet/>
      <dgm:spPr/>
      <dgm:t>
        <a:bodyPr/>
        <a:lstStyle/>
        <a:p>
          <a:endParaRPr lang="en-US"/>
        </a:p>
      </dgm:t>
    </dgm:pt>
    <dgm:pt modelId="{9413AC3D-7E2C-4C71-B932-26177427EE4A}" type="sibTrans" cxnId="{8D98130B-98F1-4F76-B318-DC95442DD3F4}">
      <dgm:prSet/>
      <dgm:spPr/>
      <dgm:t>
        <a:bodyPr/>
        <a:lstStyle/>
        <a:p>
          <a:endParaRPr lang="en-US"/>
        </a:p>
      </dgm:t>
    </dgm:pt>
    <dgm:pt modelId="{F234A22F-E6EE-414F-8A66-148E51DBC110}">
      <dgm:prSet custT="1"/>
      <dgm:spPr>
        <a:ln>
          <a:noFill/>
          <a:prstDash val="dash"/>
        </a:ln>
      </dgm:spPr>
      <dgm:t>
        <a:bodyPr anchor="ctr"/>
        <a:lstStyle/>
        <a:p>
          <a:pPr algn="ctr">
            <a:buNone/>
          </a:pPr>
          <a:r>
            <a:rPr lang="en-US" sz="1600" dirty="0"/>
            <a:t>CONV5_3</a:t>
          </a:r>
        </a:p>
      </dgm:t>
    </dgm:pt>
    <dgm:pt modelId="{9D459BEF-3F0B-4C67-95B7-1B4E52B4A7A8}" type="parTrans" cxnId="{4EC588E4-DE41-4E77-89FA-B2F4E1F6EDAA}">
      <dgm:prSet/>
      <dgm:spPr/>
      <dgm:t>
        <a:bodyPr/>
        <a:lstStyle/>
        <a:p>
          <a:endParaRPr lang="en-US"/>
        </a:p>
      </dgm:t>
    </dgm:pt>
    <dgm:pt modelId="{ADE95663-51C1-4309-BAB5-F9C0416CD03F}" type="sibTrans" cxnId="{4EC588E4-DE41-4E77-89FA-B2F4E1F6EDAA}">
      <dgm:prSet/>
      <dgm:spPr/>
      <dgm:t>
        <a:bodyPr/>
        <a:lstStyle/>
        <a:p>
          <a:endParaRPr lang="en-US"/>
        </a:p>
      </dgm:t>
    </dgm:pt>
    <dgm:pt modelId="{01121D23-4432-4889-9C26-B1F0F6734371}">
      <dgm:prSet custT="1"/>
      <dgm:spPr>
        <a:ln>
          <a:noFill/>
          <a:prstDash val="dash"/>
        </a:ln>
      </dgm:spPr>
      <dgm:t>
        <a:bodyPr anchor="ctr"/>
        <a:lstStyle/>
        <a:p>
          <a:pPr algn="ctr">
            <a:buNone/>
          </a:pPr>
          <a:r>
            <a:rPr lang="en-US" sz="1050" dirty="0"/>
            <a:t>14X14X512</a:t>
          </a:r>
        </a:p>
      </dgm:t>
    </dgm:pt>
    <dgm:pt modelId="{E117B44E-C928-40E5-85B4-E8C59C9479AA}" type="parTrans" cxnId="{81F9BB43-563D-4B05-981C-B2123A612199}">
      <dgm:prSet/>
      <dgm:spPr/>
      <dgm:t>
        <a:bodyPr/>
        <a:lstStyle/>
        <a:p>
          <a:endParaRPr lang="en-US"/>
        </a:p>
      </dgm:t>
    </dgm:pt>
    <dgm:pt modelId="{A6B694D7-6DBD-4C2E-9D83-6701470A80E1}" type="sibTrans" cxnId="{81F9BB43-563D-4B05-981C-B2123A612199}">
      <dgm:prSet/>
      <dgm:spPr/>
      <dgm:t>
        <a:bodyPr/>
        <a:lstStyle/>
        <a:p>
          <a:endParaRPr lang="en-US"/>
        </a:p>
      </dgm:t>
    </dgm:pt>
    <dgm:pt modelId="{F48F750D-8C2B-4B7A-8C0E-B6D62BAB21F5}">
      <dgm:prSet custT="1"/>
      <dgm:spPr>
        <a:solidFill>
          <a:schemeClr val="accent1">
            <a:lumMod val="75000"/>
          </a:schemeClr>
        </a:solidFill>
        <a:ln>
          <a:noFill/>
          <a:prstDash val="dash"/>
        </a:ln>
      </dgm:spPr>
      <dgm:t>
        <a:bodyPr anchor="ctr"/>
        <a:lstStyle/>
        <a:p>
          <a:pPr algn="ctr">
            <a:buNone/>
          </a:pPr>
          <a:r>
            <a:rPr lang="en-US" sz="1600" dirty="0"/>
            <a:t>MAXPOOL</a:t>
          </a:r>
        </a:p>
      </dgm:t>
    </dgm:pt>
    <dgm:pt modelId="{0D0BCFBD-FA23-40D6-B0CE-85B5CC21AF8F}" type="parTrans" cxnId="{08A42286-AE01-4EA7-86F0-A92D2FF8C6BA}">
      <dgm:prSet/>
      <dgm:spPr/>
      <dgm:t>
        <a:bodyPr/>
        <a:lstStyle/>
        <a:p>
          <a:endParaRPr lang="en-US"/>
        </a:p>
      </dgm:t>
    </dgm:pt>
    <dgm:pt modelId="{4B802A78-0C7E-4A01-BDF7-11562E346546}" type="sibTrans" cxnId="{08A42286-AE01-4EA7-86F0-A92D2FF8C6BA}">
      <dgm:prSet/>
      <dgm:spPr/>
      <dgm:t>
        <a:bodyPr/>
        <a:lstStyle/>
        <a:p>
          <a:endParaRPr lang="en-US"/>
        </a:p>
      </dgm:t>
    </dgm:pt>
    <dgm:pt modelId="{80EC9B1C-88B3-4DA8-BE5F-822C643C0E1A}">
      <dgm:prSet custT="1"/>
      <dgm:spPr>
        <a:solidFill>
          <a:schemeClr val="accent1">
            <a:lumMod val="75000"/>
          </a:schemeClr>
        </a:solidFill>
        <a:ln>
          <a:noFill/>
          <a:prstDash val="dash"/>
        </a:ln>
      </dgm:spPr>
      <dgm:t>
        <a:bodyPr anchor="ctr"/>
        <a:lstStyle/>
        <a:p>
          <a:pPr algn="ctr">
            <a:buNone/>
          </a:pPr>
          <a:r>
            <a:rPr lang="en-US" sz="1050" dirty="0"/>
            <a:t>7X7X512</a:t>
          </a:r>
        </a:p>
      </dgm:t>
    </dgm:pt>
    <dgm:pt modelId="{592F2381-CEB5-455D-90F8-E9B664F0CBEF}" type="parTrans" cxnId="{D9C3B97A-FCC0-4F04-8C0D-73AD454B95E4}">
      <dgm:prSet/>
      <dgm:spPr/>
      <dgm:t>
        <a:bodyPr/>
        <a:lstStyle/>
        <a:p>
          <a:endParaRPr lang="en-US"/>
        </a:p>
      </dgm:t>
    </dgm:pt>
    <dgm:pt modelId="{C8ED05D8-C2DF-4A40-854B-4D60BBCFEC63}" type="sibTrans" cxnId="{D9C3B97A-FCC0-4F04-8C0D-73AD454B95E4}">
      <dgm:prSet/>
      <dgm:spPr/>
      <dgm:t>
        <a:bodyPr/>
        <a:lstStyle/>
        <a:p>
          <a:endParaRPr lang="en-US"/>
        </a:p>
      </dgm:t>
    </dgm:pt>
    <dgm:pt modelId="{B106EC30-5233-4BD1-912F-61CC2C2E479E}">
      <dgm:prSet custT="1"/>
      <dgm:spPr>
        <a:solidFill>
          <a:schemeClr val="accent1">
            <a:lumMod val="50000"/>
          </a:schemeClr>
        </a:solidFill>
        <a:ln>
          <a:noFill/>
          <a:prstDash val="dash"/>
        </a:ln>
      </dgm:spPr>
      <dgm:t>
        <a:bodyPr anchor="ctr"/>
        <a:lstStyle/>
        <a:p>
          <a:pPr algn="ctr">
            <a:buNone/>
          </a:pPr>
          <a:r>
            <a:rPr lang="en-US" sz="1600" dirty="0"/>
            <a:t>FC ReLU</a:t>
          </a:r>
        </a:p>
      </dgm:t>
    </dgm:pt>
    <dgm:pt modelId="{06C8DF3F-B30B-475B-8F54-06C11438A77F}" type="parTrans" cxnId="{2D3AFF32-99A9-4444-9026-FC1AF446E658}">
      <dgm:prSet/>
      <dgm:spPr/>
      <dgm:t>
        <a:bodyPr/>
        <a:lstStyle/>
        <a:p>
          <a:endParaRPr lang="en-US"/>
        </a:p>
      </dgm:t>
    </dgm:pt>
    <dgm:pt modelId="{20CE0F75-6FDA-48D3-BCB9-6EBFF748B6F9}" type="sibTrans" cxnId="{2D3AFF32-99A9-4444-9026-FC1AF446E658}">
      <dgm:prSet/>
      <dgm:spPr/>
      <dgm:t>
        <a:bodyPr/>
        <a:lstStyle/>
        <a:p>
          <a:endParaRPr lang="en-US"/>
        </a:p>
      </dgm:t>
    </dgm:pt>
    <dgm:pt modelId="{0FD7D718-BC94-478F-B7D8-F6C5026F781D}">
      <dgm:prSet custT="1"/>
      <dgm:spPr>
        <a:solidFill>
          <a:schemeClr val="accent1">
            <a:lumMod val="50000"/>
          </a:schemeClr>
        </a:solidFill>
        <a:ln>
          <a:noFill/>
          <a:prstDash val="dash"/>
        </a:ln>
      </dgm:spPr>
      <dgm:t>
        <a:bodyPr anchor="ctr"/>
        <a:lstStyle/>
        <a:p>
          <a:pPr algn="ctr">
            <a:buNone/>
          </a:pPr>
          <a:r>
            <a:rPr lang="en-US" sz="1050" dirty="0"/>
            <a:t>1X1X4096</a:t>
          </a:r>
        </a:p>
      </dgm:t>
    </dgm:pt>
    <dgm:pt modelId="{879E56D1-56D3-4BA6-A69C-B8234B470BFE}" type="parTrans" cxnId="{5515402F-6516-45F0-9976-1B9059BD7804}">
      <dgm:prSet/>
      <dgm:spPr/>
      <dgm:t>
        <a:bodyPr/>
        <a:lstStyle/>
        <a:p>
          <a:endParaRPr lang="en-US"/>
        </a:p>
      </dgm:t>
    </dgm:pt>
    <dgm:pt modelId="{342681A4-C8F9-444B-84EF-E514F9A1D5B8}" type="sibTrans" cxnId="{5515402F-6516-45F0-9976-1B9059BD7804}">
      <dgm:prSet/>
      <dgm:spPr/>
      <dgm:t>
        <a:bodyPr/>
        <a:lstStyle/>
        <a:p>
          <a:endParaRPr lang="en-US"/>
        </a:p>
      </dgm:t>
    </dgm:pt>
    <dgm:pt modelId="{12475FAE-A32D-4EF6-8226-B68C86B54E8B}">
      <dgm:prSet custT="1"/>
      <dgm:spPr>
        <a:solidFill>
          <a:schemeClr val="accent1">
            <a:lumMod val="50000"/>
          </a:schemeClr>
        </a:solidFill>
        <a:ln>
          <a:noFill/>
          <a:prstDash val="dash"/>
        </a:ln>
      </dgm:spPr>
      <dgm:t>
        <a:bodyPr anchor="ctr"/>
        <a:lstStyle/>
        <a:p>
          <a:pPr algn="ctr">
            <a:buNone/>
          </a:pPr>
          <a:r>
            <a:rPr lang="en-US" sz="1600" dirty="0"/>
            <a:t>FC ReLU</a:t>
          </a:r>
        </a:p>
      </dgm:t>
    </dgm:pt>
    <dgm:pt modelId="{F5B0276D-8A03-4B92-9980-F36FA2B1E9B7}" type="parTrans" cxnId="{A2BD4645-69C8-4E1E-BB20-0108FE681D52}">
      <dgm:prSet/>
      <dgm:spPr/>
      <dgm:t>
        <a:bodyPr/>
        <a:lstStyle/>
        <a:p>
          <a:endParaRPr lang="en-US"/>
        </a:p>
      </dgm:t>
    </dgm:pt>
    <dgm:pt modelId="{488EDEA6-6E09-40A7-AF43-42E97FFCB123}" type="sibTrans" cxnId="{A2BD4645-69C8-4E1E-BB20-0108FE681D52}">
      <dgm:prSet/>
      <dgm:spPr/>
      <dgm:t>
        <a:bodyPr/>
        <a:lstStyle/>
        <a:p>
          <a:endParaRPr lang="en-US"/>
        </a:p>
      </dgm:t>
    </dgm:pt>
    <dgm:pt modelId="{A438045B-FF76-499C-8C35-D39F89B4B396}">
      <dgm:prSet custT="1"/>
      <dgm:spPr>
        <a:solidFill>
          <a:schemeClr val="accent1">
            <a:lumMod val="50000"/>
          </a:schemeClr>
        </a:solidFill>
        <a:ln>
          <a:noFill/>
          <a:prstDash val="dash"/>
        </a:ln>
      </dgm:spPr>
      <dgm:t>
        <a:bodyPr anchor="ctr"/>
        <a:lstStyle/>
        <a:p>
          <a:pPr algn="ctr">
            <a:buNone/>
          </a:pPr>
          <a:r>
            <a:rPr lang="en-US" sz="1050" dirty="0"/>
            <a:t>1X1X4096</a:t>
          </a:r>
        </a:p>
      </dgm:t>
    </dgm:pt>
    <dgm:pt modelId="{585B5BC2-8C15-42F7-B6E8-AF621A827C5C}" type="parTrans" cxnId="{53E626C7-D7E9-408F-8604-4C89BB5BA31D}">
      <dgm:prSet/>
      <dgm:spPr/>
      <dgm:t>
        <a:bodyPr/>
        <a:lstStyle/>
        <a:p>
          <a:endParaRPr lang="en-US"/>
        </a:p>
      </dgm:t>
    </dgm:pt>
    <dgm:pt modelId="{B726F103-6F63-4739-9454-7E50E56152DA}" type="sibTrans" cxnId="{53E626C7-D7E9-408F-8604-4C89BB5BA31D}">
      <dgm:prSet/>
      <dgm:spPr/>
      <dgm:t>
        <a:bodyPr/>
        <a:lstStyle/>
        <a:p>
          <a:endParaRPr lang="en-US"/>
        </a:p>
      </dgm:t>
    </dgm:pt>
    <dgm:pt modelId="{AD6D8186-3721-47DF-AC44-FF004322D4A1}">
      <dgm:prSet custT="1"/>
      <dgm:spPr>
        <a:solidFill>
          <a:schemeClr val="accent1">
            <a:lumMod val="50000"/>
          </a:schemeClr>
        </a:solidFill>
        <a:ln>
          <a:noFill/>
          <a:prstDash val="dash"/>
        </a:ln>
      </dgm:spPr>
      <dgm:t>
        <a:bodyPr anchor="ctr"/>
        <a:lstStyle/>
        <a:p>
          <a:pPr algn="ctr">
            <a:buNone/>
          </a:pPr>
          <a:r>
            <a:rPr lang="en-US" sz="1600" dirty="0"/>
            <a:t>FC ReLU</a:t>
          </a:r>
        </a:p>
      </dgm:t>
    </dgm:pt>
    <dgm:pt modelId="{1BD28ACC-245A-4482-8C94-3E0A42D5ABC6}" type="parTrans" cxnId="{49DA6FDF-A9CC-473E-BCFD-B8653D85989A}">
      <dgm:prSet/>
      <dgm:spPr/>
      <dgm:t>
        <a:bodyPr/>
        <a:lstStyle/>
        <a:p>
          <a:endParaRPr lang="en-US"/>
        </a:p>
      </dgm:t>
    </dgm:pt>
    <dgm:pt modelId="{7650F6EE-26FA-4CF3-91CC-6689A582A434}" type="sibTrans" cxnId="{49DA6FDF-A9CC-473E-BCFD-B8653D85989A}">
      <dgm:prSet/>
      <dgm:spPr/>
      <dgm:t>
        <a:bodyPr/>
        <a:lstStyle/>
        <a:p>
          <a:endParaRPr lang="en-US"/>
        </a:p>
      </dgm:t>
    </dgm:pt>
    <dgm:pt modelId="{32599EBC-6C12-453B-9F62-C6472B4B2A0A}">
      <dgm:prSet custT="1"/>
      <dgm:spPr>
        <a:solidFill>
          <a:schemeClr val="accent1">
            <a:lumMod val="50000"/>
          </a:schemeClr>
        </a:solidFill>
        <a:ln>
          <a:noFill/>
          <a:prstDash val="dash"/>
        </a:ln>
      </dgm:spPr>
      <dgm:t>
        <a:bodyPr anchor="ctr"/>
        <a:lstStyle/>
        <a:p>
          <a:pPr algn="ctr">
            <a:buNone/>
          </a:pPr>
          <a:r>
            <a:rPr lang="en-US" sz="1050" dirty="0"/>
            <a:t>1X1X1000</a:t>
          </a:r>
        </a:p>
      </dgm:t>
    </dgm:pt>
    <dgm:pt modelId="{7814A56F-3DC9-4689-9C05-998C2D7AFA00}" type="parTrans" cxnId="{A9C4452A-3288-4312-8694-D2452BEF3DDF}">
      <dgm:prSet/>
      <dgm:spPr/>
      <dgm:t>
        <a:bodyPr/>
        <a:lstStyle/>
        <a:p>
          <a:endParaRPr lang="en-US"/>
        </a:p>
      </dgm:t>
    </dgm:pt>
    <dgm:pt modelId="{92DB2825-2244-4D4F-812B-D23F4D1BC057}" type="sibTrans" cxnId="{A9C4452A-3288-4312-8694-D2452BEF3DDF}">
      <dgm:prSet/>
      <dgm:spPr/>
      <dgm:t>
        <a:bodyPr/>
        <a:lstStyle/>
        <a:p>
          <a:endParaRPr lang="en-US"/>
        </a:p>
      </dgm:t>
    </dgm:pt>
    <dgm:pt modelId="{C5466C87-6E52-4D95-B02C-1CEB4CDE1DD8}">
      <dgm:prSet custT="1"/>
      <dgm:spPr>
        <a:solidFill>
          <a:schemeClr val="accent1">
            <a:lumMod val="50000"/>
          </a:schemeClr>
        </a:solidFill>
        <a:ln>
          <a:noFill/>
          <a:prstDash val="dash"/>
        </a:ln>
      </dgm:spPr>
      <dgm:t>
        <a:bodyPr anchor="ctr"/>
        <a:lstStyle/>
        <a:p>
          <a:pPr algn="ctr">
            <a:buNone/>
          </a:pPr>
          <a:r>
            <a:rPr lang="en-US" sz="1400" dirty="0"/>
            <a:t>FC SOFTMAX (OUTPUT)</a:t>
          </a:r>
        </a:p>
      </dgm:t>
    </dgm:pt>
    <dgm:pt modelId="{B911C9E9-5609-42C7-BB46-F69005A2528B}" type="parTrans" cxnId="{33121E93-246F-4850-B7AD-FAA231ABA89E}">
      <dgm:prSet/>
      <dgm:spPr/>
      <dgm:t>
        <a:bodyPr/>
        <a:lstStyle/>
        <a:p>
          <a:endParaRPr lang="en-US"/>
        </a:p>
      </dgm:t>
    </dgm:pt>
    <dgm:pt modelId="{2434512B-E3C8-481C-9DD1-F45F35C9DC64}" type="sibTrans" cxnId="{33121E93-246F-4850-B7AD-FAA231ABA89E}">
      <dgm:prSet/>
      <dgm:spPr/>
      <dgm:t>
        <a:bodyPr/>
        <a:lstStyle/>
        <a:p>
          <a:endParaRPr lang="en-US"/>
        </a:p>
      </dgm:t>
    </dgm:pt>
    <dgm:pt modelId="{92A84F4C-953F-43B9-BBCA-22D00D37A190}">
      <dgm:prSet custT="1"/>
      <dgm:spPr>
        <a:solidFill>
          <a:schemeClr val="accent1">
            <a:lumMod val="50000"/>
          </a:schemeClr>
        </a:solidFill>
        <a:ln>
          <a:noFill/>
          <a:prstDash val="dash"/>
        </a:ln>
      </dgm:spPr>
      <dgm:t>
        <a:bodyPr anchor="ctr"/>
        <a:lstStyle/>
        <a:p>
          <a:pPr algn="ctr">
            <a:buNone/>
          </a:pPr>
          <a:r>
            <a:rPr lang="en-US" sz="1050" dirty="0"/>
            <a:t>1X1X1000</a:t>
          </a:r>
        </a:p>
      </dgm:t>
    </dgm:pt>
    <dgm:pt modelId="{8B0E4115-3F23-4F8D-A4AD-D7583E3C1FA7}" type="parTrans" cxnId="{05024951-4235-4B75-9B09-596F194EB979}">
      <dgm:prSet/>
      <dgm:spPr/>
      <dgm:t>
        <a:bodyPr/>
        <a:lstStyle/>
        <a:p>
          <a:endParaRPr lang="en-US"/>
        </a:p>
      </dgm:t>
    </dgm:pt>
    <dgm:pt modelId="{2CD41FAA-2343-4B08-BA1A-7B307D6BF804}" type="sibTrans" cxnId="{05024951-4235-4B75-9B09-596F194EB979}">
      <dgm:prSet/>
      <dgm:spPr/>
      <dgm:t>
        <a:bodyPr/>
        <a:lstStyle/>
        <a:p>
          <a:endParaRPr lang="en-US"/>
        </a:p>
      </dgm:t>
    </dgm:pt>
    <dgm:pt modelId="{2FD4DC97-D9B3-401A-911D-28899D4A26F9}" type="pres">
      <dgm:prSet presAssocID="{B2FA68DA-6BE2-431F-8F66-3D73B88687A2}" presName="diagram" presStyleCnt="0">
        <dgm:presLayoutVars>
          <dgm:dir/>
          <dgm:resizeHandles val="exact"/>
        </dgm:presLayoutVars>
      </dgm:prSet>
      <dgm:spPr/>
    </dgm:pt>
    <dgm:pt modelId="{DFB5A92B-907B-4131-9E63-470429D78BC3}" type="pres">
      <dgm:prSet presAssocID="{3F8234BE-2534-4480-9A05-4DB43E85F5BC}" presName="node" presStyleLbl="node1" presStyleIdx="0" presStyleCnt="23">
        <dgm:presLayoutVars>
          <dgm:bulletEnabled val="1"/>
        </dgm:presLayoutVars>
      </dgm:prSet>
      <dgm:spPr/>
    </dgm:pt>
    <dgm:pt modelId="{8BA22A34-28DA-42B7-B26E-FE90803EB659}" type="pres">
      <dgm:prSet presAssocID="{80DAB24A-E496-4F1E-83CE-DD99D57B5C70}" presName="sibTrans" presStyleLbl="sibTrans2D1" presStyleIdx="0" presStyleCnt="22"/>
      <dgm:spPr/>
    </dgm:pt>
    <dgm:pt modelId="{2D5AE46E-A911-4BDE-BD8D-DA942C584326}" type="pres">
      <dgm:prSet presAssocID="{80DAB24A-E496-4F1E-83CE-DD99D57B5C70}" presName="connectorText" presStyleLbl="sibTrans2D1" presStyleIdx="0" presStyleCnt="22"/>
      <dgm:spPr/>
    </dgm:pt>
    <dgm:pt modelId="{F94C7D72-147B-43FB-901A-0840E32AABF5}" type="pres">
      <dgm:prSet presAssocID="{F0E8439C-743B-426E-B5D9-C74C183EF8E6}" presName="node" presStyleLbl="node1" presStyleIdx="1" presStyleCnt="23">
        <dgm:presLayoutVars>
          <dgm:bulletEnabled val="1"/>
        </dgm:presLayoutVars>
      </dgm:prSet>
      <dgm:spPr/>
    </dgm:pt>
    <dgm:pt modelId="{0A5AF13C-8C0E-4B4E-85D7-759554A0DACA}" type="pres">
      <dgm:prSet presAssocID="{012FC52B-E5CA-4ED7-B4B3-44E9A7BFD308}" presName="sibTrans" presStyleLbl="sibTrans2D1" presStyleIdx="1" presStyleCnt="22"/>
      <dgm:spPr/>
    </dgm:pt>
    <dgm:pt modelId="{695ABBA7-91E5-44B5-8103-A4CEEC6E9208}" type="pres">
      <dgm:prSet presAssocID="{012FC52B-E5CA-4ED7-B4B3-44E9A7BFD308}" presName="connectorText" presStyleLbl="sibTrans2D1" presStyleIdx="1" presStyleCnt="22"/>
      <dgm:spPr/>
    </dgm:pt>
    <dgm:pt modelId="{21D5B91C-4FA5-4718-B09D-F5BFCD588908}" type="pres">
      <dgm:prSet presAssocID="{5C1AEAF8-BD58-4138-9AB3-EFEA0EF2336F}" presName="node" presStyleLbl="node1" presStyleIdx="2" presStyleCnt="23">
        <dgm:presLayoutVars>
          <dgm:bulletEnabled val="1"/>
        </dgm:presLayoutVars>
      </dgm:prSet>
      <dgm:spPr/>
    </dgm:pt>
    <dgm:pt modelId="{00CBAF16-69B0-495D-80C6-0AAE4B226D50}" type="pres">
      <dgm:prSet presAssocID="{77936F34-3BB0-45A7-8CAF-0B648CB34EB9}" presName="sibTrans" presStyleLbl="sibTrans2D1" presStyleIdx="2" presStyleCnt="22"/>
      <dgm:spPr/>
    </dgm:pt>
    <dgm:pt modelId="{F9F7491B-9EB6-4706-ADB4-6EF0B3413731}" type="pres">
      <dgm:prSet presAssocID="{77936F34-3BB0-45A7-8CAF-0B648CB34EB9}" presName="connectorText" presStyleLbl="sibTrans2D1" presStyleIdx="2" presStyleCnt="22"/>
      <dgm:spPr/>
    </dgm:pt>
    <dgm:pt modelId="{CC1F22A4-D026-4D6A-93A7-87200DE9EFB2}" type="pres">
      <dgm:prSet presAssocID="{D72ED5B3-DCF0-431A-87CB-70B44A94ACA3}" presName="node" presStyleLbl="node1" presStyleIdx="3" presStyleCnt="23">
        <dgm:presLayoutVars>
          <dgm:bulletEnabled val="1"/>
        </dgm:presLayoutVars>
      </dgm:prSet>
      <dgm:spPr/>
    </dgm:pt>
    <dgm:pt modelId="{A6B1FE5E-CE53-4125-85FC-14C72FF80670}" type="pres">
      <dgm:prSet presAssocID="{990ACFDE-4396-4E0B-9507-D7DEDB503975}" presName="sibTrans" presStyleLbl="sibTrans2D1" presStyleIdx="3" presStyleCnt="22"/>
      <dgm:spPr/>
    </dgm:pt>
    <dgm:pt modelId="{BBDD31A7-AA32-422A-8008-AB766509696F}" type="pres">
      <dgm:prSet presAssocID="{990ACFDE-4396-4E0B-9507-D7DEDB503975}" presName="connectorText" presStyleLbl="sibTrans2D1" presStyleIdx="3" presStyleCnt="22"/>
      <dgm:spPr/>
    </dgm:pt>
    <dgm:pt modelId="{79FE8CF6-51A3-4778-BE05-50617036F6D8}" type="pres">
      <dgm:prSet presAssocID="{9394CF07-BEB0-4E5D-8A06-9FFF33B67CB4}" presName="node" presStyleLbl="node1" presStyleIdx="4" presStyleCnt="23">
        <dgm:presLayoutVars>
          <dgm:bulletEnabled val="1"/>
        </dgm:presLayoutVars>
      </dgm:prSet>
      <dgm:spPr/>
    </dgm:pt>
    <dgm:pt modelId="{93021B6D-626A-4F43-A891-ECAE8B70DF94}" type="pres">
      <dgm:prSet presAssocID="{9DA9BEEF-6D2D-4A37-8FDD-54FFDC11E111}" presName="sibTrans" presStyleLbl="sibTrans2D1" presStyleIdx="4" presStyleCnt="22"/>
      <dgm:spPr/>
    </dgm:pt>
    <dgm:pt modelId="{64F58F2F-1800-4A9A-A39C-2BB96F20C9D6}" type="pres">
      <dgm:prSet presAssocID="{9DA9BEEF-6D2D-4A37-8FDD-54FFDC11E111}" presName="connectorText" presStyleLbl="sibTrans2D1" presStyleIdx="4" presStyleCnt="22"/>
      <dgm:spPr/>
    </dgm:pt>
    <dgm:pt modelId="{650916A9-58A5-45B5-8CE3-3AF2BA052238}" type="pres">
      <dgm:prSet presAssocID="{A3FFFA47-8669-4649-9192-4BC3DD17CE6E}" presName="node" presStyleLbl="node1" presStyleIdx="5" presStyleCnt="23">
        <dgm:presLayoutVars>
          <dgm:bulletEnabled val="1"/>
        </dgm:presLayoutVars>
      </dgm:prSet>
      <dgm:spPr/>
    </dgm:pt>
    <dgm:pt modelId="{DF5502B5-33B0-4DB9-8D9A-CDCC2FFCBC75}" type="pres">
      <dgm:prSet presAssocID="{DDF6048F-9BA4-4A08-A699-DB782D64C0C2}" presName="sibTrans" presStyleLbl="sibTrans2D1" presStyleIdx="5" presStyleCnt="22"/>
      <dgm:spPr/>
    </dgm:pt>
    <dgm:pt modelId="{E1F5DE82-1F36-4177-9461-91DE6B21E0E6}" type="pres">
      <dgm:prSet presAssocID="{DDF6048F-9BA4-4A08-A699-DB782D64C0C2}" presName="connectorText" presStyleLbl="sibTrans2D1" presStyleIdx="5" presStyleCnt="22"/>
      <dgm:spPr/>
    </dgm:pt>
    <dgm:pt modelId="{A687655F-FFD8-4715-B63F-739C649635D3}" type="pres">
      <dgm:prSet presAssocID="{3BAD664C-9E8A-45F1-8FEB-D2ACA70EC329}" presName="node" presStyleLbl="node1" presStyleIdx="6" presStyleCnt="23">
        <dgm:presLayoutVars>
          <dgm:bulletEnabled val="1"/>
        </dgm:presLayoutVars>
      </dgm:prSet>
      <dgm:spPr/>
    </dgm:pt>
    <dgm:pt modelId="{6D511BC1-2CC6-4C9E-AF8A-A9C1F3FD76F7}" type="pres">
      <dgm:prSet presAssocID="{317CFCE6-6EF7-4582-9839-30117D932552}" presName="sibTrans" presStyleLbl="sibTrans2D1" presStyleIdx="6" presStyleCnt="22"/>
      <dgm:spPr/>
    </dgm:pt>
    <dgm:pt modelId="{8E7D2F4C-FAE9-4FB3-A7F4-6510937A4273}" type="pres">
      <dgm:prSet presAssocID="{317CFCE6-6EF7-4582-9839-30117D932552}" presName="connectorText" presStyleLbl="sibTrans2D1" presStyleIdx="6" presStyleCnt="22"/>
      <dgm:spPr/>
    </dgm:pt>
    <dgm:pt modelId="{97E8674A-EB12-499E-A348-F4E22612A2B3}" type="pres">
      <dgm:prSet presAssocID="{C03007DD-5B9C-48DD-B314-B917EE1EC865}" presName="node" presStyleLbl="node1" presStyleIdx="7" presStyleCnt="23">
        <dgm:presLayoutVars>
          <dgm:bulletEnabled val="1"/>
        </dgm:presLayoutVars>
      </dgm:prSet>
      <dgm:spPr/>
    </dgm:pt>
    <dgm:pt modelId="{0C5DD78B-53F4-4133-AD08-39D2E7867D3A}" type="pres">
      <dgm:prSet presAssocID="{0A878BF9-CC97-4A0F-B1AF-854D004172AF}" presName="sibTrans" presStyleLbl="sibTrans2D1" presStyleIdx="7" presStyleCnt="22"/>
      <dgm:spPr/>
    </dgm:pt>
    <dgm:pt modelId="{AFDFDB9C-383F-4243-98C5-5086016A2216}" type="pres">
      <dgm:prSet presAssocID="{0A878BF9-CC97-4A0F-B1AF-854D004172AF}" presName="connectorText" presStyleLbl="sibTrans2D1" presStyleIdx="7" presStyleCnt="22"/>
      <dgm:spPr/>
    </dgm:pt>
    <dgm:pt modelId="{2407B2B9-5D64-4739-8C3C-26B66BF90AD1}" type="pres">
      <dgm:prSet presAssocID="{ABF750DE-7FB5-409E-A5D6-D616D456A38E}" presName="node" presStyleLbl="node1" presStyleIdx="8" presStyleCnt="23">
        <dgm:presLayoutVars>
          <dgm:bulletEnabled val="1"/>
        </dgm:presLayoutVars>
      </dgm:prSet>
      <dgm:spPr/>
    </dgm:pt>
    <dgm:pt modelId="{32768EFE-DD03-446B-9D08-AA591D01912A}" type="pres">
      <dgm:prSet presAssocID="{2C893A3D-4BAE-4C99-933A-B504E4643C69}" presName="sibTrans" presStyleLbl="sibTrans2D1" presStyleIdx="8" presStyleCnt="22"/>
      <dgm:spPr/>
    </dgm:pt>
    <dgm:pt modelId="{3F54E69B-C607-45C5-BC87-6C30440524D1}" type="pres">
      <dgm:prSet presAssocID="{2C893A3D-4BAE-4C99-933A-B504E4643C69}" presName="connectorText" presStyleLbl="sibTrans2D1" presStyleIdx="8" presStyleCnt="22"/>
      <dgm:spPr/>
    </dgm:pt>
    <dgm:pt modelId="{62D727DA-75D3-494A-930E-8B79F45D6492}" type="pres">
      <dgm:prSet presAssocID="{3E9E3D78-1500-45AD-B6AD-C34E22263DD8}" presName="node" presStyleLbl="node1" presStyleIdx="9" presStyleCnt="23">
        <dgm:presLayoutVars>
          <dgm:bulletEnabled val="1"/>
        </dgm:presLayoutVars>
      </dgm:prSet>
      <dgm:spPr/>
    </dgm:pt>
    <dgm:pt modelId="{91349FAB-BB65-449A-9A12-22A01BF107C2}" type="pres">
      <dgm:prSet presAssocID="{8A45593C-2E25-4BA2-9E81-975E1A83BCEA}" presName="sibTrans" presStyleLbl="sibTrans2D1" presStyleIdx="9" presStyleCnt="22"/>
      <dgm:spPr/>
    </dgm:pt>
    <dgm:pt modelId="{4E459AD1-3C42-4880-B728-205B07AF37A7}" type="pres">
      <dgm:prSet presAssocID="{8A45593C-2E25-4BA2-9E81-975E1A83BCEA}" presName="connectorText" presStyleLbl="sibTrans2D1" presStyleIdx="9" presStyleCnt="22"/>
      <dgm:spPr/>
    </dgm:pt>
    <dgm:pt modelId="{CD5EE612-B4DE-467F-8B58-B1D43DCCBA08}" type="pres">
      <dgm:prSet presAssocID="{74FECA97-44BD-4333-9B3E-9DE5164C8CB7}" presName="node" presStyleLbl="node1" presStyleIdx="10" presStyleCnt="23">
        <dgm:presLayoutVars>
          <dgm:bulletEnabled val="1"/>
        </dgm:presLayoutVars>
      </dgm:prSet>
      <dgm:spPr/>
    </dgm:pt>
    <dgm:pt modelId="{253E6E29-1FCE-415F-8EB8-75F29E0EC2E1}" type="pres">
      <dgm:prSet presAssocID="{765D7CBF-3E32-4AF9-9F70-D6D2EE23982A}" presName="sibTrans" presStyleLbl="sibTrans2D1" presStyleIdx="10" presStyleCnt="22"/>
      <dgm:spPr/>
    </dgm:pt>
    <dgm:pt modelId="{60C85C95-1714-4BEC-A493-DD11419182BE}" type="pres">
      <dgm:prSet presAssocID="{765D7CBF-3E32-4AF9-9F70-D6D2EE23982A}" presName="connectorText" presStyleLbl="sibTrans2D1" presStyleIdx="10" presStyleCnt="22"/>
      <dgm:spPr/>
    </dgm:pt>
    <dgm:pt modelId="{6534F756-48AA-4E6B-A89F-E738C684CBA0}" type="pres">
      <dgm:prSet presAssocID="{CB4C1446-4257-4EC7-A0BE-9CDE72FD4B85}" presName="node" presStyleLbl="node1" presStyleIdx="11" presStyleCnt="23">
        <dgm:presLayoutVars>
          <dgm:bulletEnabled val="1"/>
        </dgm:presLayoutVars>
      </dgm:prSet>
      <dgm:spPr/>
    </dgm:pt>
    <dgm:pt modelId="{236946B7-D583-40ED-B23F-E7F3849FD3ED}" type="pres">
      <dgm:prSet presAssocID="{C60CE8FF-1236-465A-A8FE-19A527C67459}" presName="sibTrans" presStyleLbl="sibTrans2D1" presStyleIdx="11" presStyleCnt="22"/>
      <dgm:spPr/>
    </dgm:pt>
    <dgm:pt modelId="{2582B1E1-A6C2-435B-97B5-A8C28FFF1FA4}" type="pres">
      <dgm:prSet presAssocID="{C60CE8FF-1236-465A-A8FE-19A527C67459}" presName="connectorText" presStyleLbl="sibTrans2D1" presStyleIdx="11" presStyleCnt="22"/>
      <dgm:spPr/>
    </dgm:pt>
    <dgm:pt modelId="{B846CB65-182A-4DFF-88B2-74985041932F}" type="pres">
      <dgm:prSet presAssocID="{8D69ABFF-BD9D-47C3-8E53-5ECC7AED8CE6}" presName="node" presStyleLbl="node1" presStyleIdx="12" presStyleCnt="23">
        <dgm:presLayoutVars>
          <dgm:bulletEnabled val="1"/>
        </dgm:presLayoutVars>
      </dgm:prSet>
      <dgm:spPr/>
    </dgm:pt>
    <dgm:pt modelId="{8D66A368-7C69-45AA-8FBE-AA55BED23FDE}" type="pres">
      <dgm:prSet presAssocID="{5D060743-6CA5-4986-8770-A4FF7B6D1D61}" presName="sibTrans" presStyleLbl="sibTrans2D1" presStyleIdx="12" presStyleCnt="22"/>
      <dgm:spPr/>
    </dgm:pt>
    <dgm:pt modelId="{E0E886CF-5AEC-4686-B623-D1696D3C293B}" type="pres">
      <dgm:prSet presAssocID="{5D060743-6CA5-4986-8770-A4FF7B6D1D61}" presName="connectorText" presStyleLbl="sibTrans2D1" presStyleIdx="12" presStyleCnt="22"/>
      <dgm:spPr/>
    </dgm:pt>
    <dgm:pt modelId="{D2704FE9-E750-4342-AC7A-4659FAD1C786}" type="pres">
      <dgm:prSet presAssocID="{24FBDB81-558D-4CE4-B22B-0337009A7715}" presName="node" presStyleLbl="node1" presStyleIdx="13" presStyleCnt="23">
        <dgm:presLayoutVars>
          <dgm:bulletEnabled val="1"/>
        </dgm:presLayoutVars>
      </dgm:prSet>
      <dgm:spPr/>
    </dgm:pt>
    <dgm:pt modelId="{BD9EA0E6-59E8-439B-8996-C8F9D71FEBC3}" type="pres">
      <dgm:prSet presAssocID="{F711642F-AE6E-4100-BE29-91A6EFF9BB5B}" presName="sibTrans" presStyleLbl="sibTrans2D1" presStyleIdx="13" presStyleCnt="22"/>
      <dgm:spPr/>
    </dgm:pt>
    <dgm:pt modelId="{6D47C5E6-B620-40A3-9CD3-B9F8C223D3B3}" type="pres">
      <dgm:prSet presAssocID="{F711642F-AE6E-4100-BE29-91A6EFF9BB5B}" presName="connectorText" presStyleLbl="sibTrans2D1" presStyleIdx="13" presStyleCnt="22"/>
      <dgm:spPr/>
    </dgm:pt>
    <dgm:pt modelId="{01D33026-0CE3-411E-BAB3-1329A35DE108}" type="pres">
      <dgm:prSet presAssocID="{066B8D07-3846-4AF4-8E34-2AEE0B9051A1}" presName="node" presStyleLbl="node1" presStyleIdx="14" presStyleCnt="23">
        <dgm:presLayoutVars>
          <dgm:bulletEnabled val="1"/>
        </dgm:presLayoutVars>
      </dgm:prSet>
      <dgm:spPr/>
    </dgm:pt>
    <dgm:pt modelId="{58E2FE5C-4F45-47CC-92B8-2A313A66B15C}" type="pres">
      <dgm:prSet presAssocID="{8269744F-3DFA-4786-BA70-EC80E75F0A1C}" presName="sibTrans" presStyleLbl="sibTrans2D1" presStyleIdx="14" presStyleCnt="22"/>
      <dgm:spPr/>
    </dgm:pt>
    <dgm:pt modelId="{26ECF895-4488-48AF-8195-26A0A5A7E7FD}" type="pres">
      <dgm:prSet presAssocID="{8269744F-3DFA-4786-BA70-EC80E75F0A1C}" presName="connectorText" presStyleLbl="sibTrans2D1" presStyleIdx="14" presStyleCnt="22"/>
      <dgm:spPr/>
    </dgm:pt>
    <dgm:pt modelId="{8CB1E3AA-B20E-4882-9F1A-9D9FE7F977B0}" type="pres">
      <dgm:prSet presAssocID="{3D4303CB-4E33-405C-B067-9EB4DD1F4C1B}" presName="node" presStyleLbl="node1" presStyleIdx="15" presStyleCnt="23">
        <dgm:presLayoutVars>
          <dgm:bulletEnabled val="1"/>
        </dgm:presLayoutVars>
      </dgm:prSet>
      <dgm:spPr/>
    </dgm:pt>
    <dgm:pt modelId="{6B6EBFAD-CC92-4959-8EEF-260780DCD0A5}" type="pres">
      <dgm:prSet presAssocID="{C8C94350-C60A-4884-8ADC-2175E80B2C5A}" presName="sibTrans" presStyleLbl="sibTrans2D1" presStyleIdx="15" presStyleCnt="22"/>
      <dgm:spPr/>
    </dgm:pt>
    <dgm:pt modelId="{47284312-6FF9-4509-9746-40B2A358D7E5}" type="pres">
      <dgm:prSet presAssocID="{C8C94350-C60A-4884-8ADC-2175E80B2C5A}" presName="connectorText" presStyleLbl="sibTrans2D1" presStyleIdx="15" presStyleCnt="22"/>
      <dgm:spPr/>
    </dgm:pt>
    <dgm:pt modelId="{F34B4CC7-D577-48F0-99F2-86D7A6E6F87D}" type="pres">
      <dgm:prSet presAssocID="{4BC6B3AF-37B0-4209-A2B2-6F3691BCF0B8}" presName="node" presStyleLbl="node1" presStyleIdx="16" presStyleCnt="23">
        <dgm:presLayoutVars>
          <dgm:bulletEnabled val="1"/>
        </dgm:presLayoutVars>
      </dgm:prSet>
      <dgm:spPr/>
    </dgm:pt>
    <dgm:pt modelId="{7ECE0276-94DE-404A-85F9-FCE7C7E1B2F4}" type="pres">
      <dgm:prSet presAssocID="{74182283-5159-4953-ADAC-AEE274115698}" presName="sibTrans" presStyleLbl="sibTrans2D1" presStyleIdx="16" presStyleCnt="22"/>
      <dgm:spPr/>
    </dgm:pt>
    <dgm:pt modelId="{398050C4-61C2-4F1A-9627-D52648EC7462}" type="pres">
      <dgm:prSet presAssocID="{74182283-5159-4953-ADAC-AEE274115698}" presName="connectorText" presStyleLbl="sibTrans2D1" presStyleIdx="16" presStyleCnt="22"/>
      <dgm:spPr/>
    </dgm:pt>
    <dgm:pt modelId="{A177C301-A13E-4D10-A43B-81B0301E73C9}" type="pres">
      <dgm:prSet presAssocID="{F234A22F-E6EE-414F-8A66-148E51DBC110}" presName="node" presStyleLbl="node1" presStyleIdx="17" presStyleCnt="23">
        <dgm:presLayoutVars>
          <dgm:bulletEnabled val="1"/>
        </dgm:presLayoutVars>
      </dgm:prSet>
      <dgm:spPr/>
    </dgm:pt>
    <dgm:pt modelId="{5D469FDB-2E0F-4EE6-BB4A-9E9EDEFCCE51}" type="pres">
      <dgm:prSet presAssocID="{ADE95663-51C1-4309-BAB5-F9C0416CD03F}" presName="sibTrans" presStyleLbl="sibTrans2D1" presStyleIdx="17" presStyleCnt="22"/>
      <dgm:spPr/>
    </dgm:pt>
    <dgm:pt modelId="{6949FD6B-965A-432A-9D9C-EC795A520A50}" type="pres">
      <dgm:prSet presAssocID="{ADE95663-51C1-4309-BAB5-F9C0416CD03F}" presName="connectorText" presStyleLbl="sibTrans2D1" presStyleIdx="17" presStyleCnt="22"/>
      <dgm:spPr/>
    </dgm:pt>
    <dgm:pt modelId="{707D0239-1A7D-45FF-8E8E-77B0CEE1BED1}" type="pres">
      <dgm:prSet presAssocID="{F48F750D-8C2B-4B7A-8C0E-B6D62BAB21F5}" presName="node" presStyleLbl="node1" presStyleIdx="18" presStyleCnt="23">
        <dgm:presLayoutVars>
          <dgm:bulletEnabled val="1"/>
        </dgm:presLayoutVars>
      </dgm:prSet>
      <dgm:spPr/>
    </dgm:pt>
    <dgm:pt modelId="{CA6D9DBF-1499-483C-A3AB-87DE3F5157B1}" type="pres">
      <dgm:prSet presAssocID="{4B802A78-0C7E-4A01-BDF7-11562E346546}" presName="sibTrans" presStyleLbl="sibTrans2D1" presStyleIdx="18" presStyleCnt="22"/>
      <dgm:spPr/>
    </dgm:pt>
    <dgm:pt modelId="{7B85B07D-D7EC-4A33-8F21-704FE2ED14E8}" type="pres">
      <dgm:prSet presAssocID="{4B802A78-0C7E-4A01-BDF7-11562E346546}" presName="connectorText" presStyleLbl="sibTrans2D1" presStyleIdx="18" presStyleCnt="22"/>
      <dgm:spPr/>
    </dgm:pt>
    <dgm:pt modelId="{C763DBFC-5184-4D6A-9DB9-51F94425CD22}" type="pres">
      <dgm:prSet presAssocID="{B106EC30-5233-4BD1-912F-61CC2C2E479E}" presName="node" presStyleLbl="node1" presStyleIdx="19" presStyleCnt="23">
        <dgm:presLayoutVars>
          <dgm:bulletEnabled val="1"/>
        </dgm:presLayoutVars>
      </dgm:prSet>
      <dgm:spPr/>
    </dgm:pt>
    <dgm:pt modelId="{E5DF6F33-4D72-440B-8EBD-CDCADCF780B8}" type="pres">
      <dgm:prSet presAssocID="{20CE0F75-6FDA-48D3-BCB9-6EBFF748B6F9}" presName="sibTrans" presStyleLbl="sibTrans2D1" presStyleIdx="19" presStyleCnt="22"/>
      <dgm:spPr/>
    </dgm:pt>
    <dgm:pt modelId="{EEB4277F-E4EB-4481-86BD-AE7EAF975E12}" type="pres">
      <dgm:prSet presAssocID="{20CE0F75-6FDA-48D3-BCB9-6EBFF748B6F9}" presName="connectorText" presStyleLbl="sibTrans2D1" presStyleIdx="19" presStyleCnt="22"/>
      <dgm:spPr/>
    </dgm:pt>
    <dgm:pt modelId="{B696B86A-FDF0-4B5C-B620-3CD1F74DABB9}" type="pres">
      <dgm:prSet presAssocID="{12475FAE-A32D-4EF6-8226-B68C86B54E8B}" presName="node" presStyleLbl="node1" presStyleIdx="20" presStyleCnt="23">
        <dgm:presLayoutVars>
          <dgm:bulletEnabled val="1"/>
        </dgm:presLayoutVars>
      </dgm:prSet>
      <dgm:spPr/>
    </dgm:pt>
    <dgm:pt modelId="{3AAC95C9-2012-4C9C-AAF8-A6298E3B4605}" type="pres">
      <dgm:prSet presAssocID="{488EDEA6-6E09-40A7-AF43-42E97FFCB123}" presName="sibTrans" presStyleLbl="sibTrans2D1" presStyleIdx="20" presStyleCnt="22"/>
      <dgm:spPr/>
    </dgm:pt>
    <dgm:pt modelId="{52F7CA99-7C44-4700-8C6F-C315E03CD186}" type="pres">
      <dgm:prSet presAssocID="{488EDEA6-6E09-40A7-AF43-42E97FFCB123}" presName="connectorText" presStyleLbl="sibTrans2D1" presStyleIdx="20" presStyleCnt="22"/>
      <dgm:spPr/>
    </dgm:pt>
    <dgm:pt modelId="{929F3B1F-50CD-4AA4-A95C-979666387D5E}" type="pres">
      <dgm:prSet presAssocID="{AD6D8186-3721-47DF-AC44-FF004322D4A1}" presName="node" presStyleLbl="node1" presStyleIdx="21" presStyleCnt="23">
        <dgm:presLayoutVars>
          <dgm:bulletEnabled val="1"/>
        </dgm:presLayoutVars>
      </dgm:prSet>
      <dgm:spPr/>
    </dgm:pt>
    <dgm:pt modelId="{8B767A71-8AB9-4914-83E2-BC7D4E6E74B4}" type="pres">
      <dgm:prSet presAssocID="{7650F6EE-26FA-4CF3-91CC-6689A582A434}" presName="sibTrans" presStyleLbl="sibTrans2D1" presStyleIdx="21" presStyleCnt="22"/>
      <dgm:spPr/>
    </dgm:pt>
    <dgm:pt modelId="{CB38CE51-DA82-404B-AD5B-295237125589}" type="pres">
      <dgm:prSet presAssocID="{7650F6EE-26FA-4CF3-91CC-6689A582A434}" presName="connectorText" presStyleLbl="sibTrans2D1" presStyleIdx="21" presStyleCnt="22"/>
      <dgm:spPr/>
    </dgm:pt>
    <dgm:pt modelId="{2C6C63B0-840B-4FD9-9ECB-DEBB279FB847}" type="pres">
      <dgm:prSet presAssocID="{C5466C87-6E52-4D95-B02C-1CEB4CDE1DD8}" presName="node" presStyleLbl="node1" presStyleIdx="22" presStyleCnt="23">
        <dgm:presLayoutVars>
          <dgm:bulletEnabled val="1"/>
        </dgm:presLayoutVars>
      </dgm:prSet>
      <dgm:spPr/>
    </dgm:pt>
  </dgm:ptLst>
  <dgm:cxnLst>
    <dgm:cxn modelId="{CF3D4D03-E4C1-4BA6-8DED-177DF1DB28BE}" type="presOf" srcId="{9DA9BEEF-6D2D-4A37-8FDD-54FFDC11E111}" destId="{64F58F2F-1800-4A9A-A39C-2BB96F20C9D6}" srcOrd="1" destOrd="0" presId="urn:microsoft.com/office/officeart/2005/8/layout/process5"/>
    <dgm:cxn modelId="{BB51BE04-3923-45A6-BC8E-0A032F747307}" type="presOf" srcId="{8B2AF0E5-0EE3-41EF-A485-D30AE9E65A53}" destId="{650916A9-58A5-45B5-8CE3-3AF2BA052238}" srcOrd="0" destOrd="1" presId="urn:microsoft.com/office/officeart/2005/8/layout/process5"/>
    <dgm:cxn modelId="{1F63F606-E08C-4943-8D22-4309C8894E7A}" type="presOf" srcId="{8D69ABFF-BD9D-47C3-8E53-5ECC7AED8CE6}" destId="{B846CB65-182A-4DFF-88B2-74985041932F}" srcOrd="0" destOrd="0" presId="urn:microsoft.com/office/officeart/2005/8/layout/process5"/>
    <dgm:cxn modelId="{101F9E07-00FB-42AB-941E-E3E879F88FE8}" type="presOf" srcId="{C60CE8FF-1236-465A-A8FE-19A527C67459}" destId="{236946B7-D583-40ED-B23F-E7F3849FD3ED}" srcOrd="0" destOrd="0" presId="urn:microsoft.com/office/officeart/2005/8/layout/process5"/>
    <dgm:cxn modelId="{09C3EF08-22EE-4E23-928D-BF6EDBB8B08A}" type="presOf" srcId="{990ACFDE-4396-4E0B-9507-D7DEDB503975}" destId="{BBDD31A7-AA32-422A-8008-AB766509696F}" srcOrd="1" destOrd="0" presId="urn:microsoft.com/office/officeart/2005/8/layout/process5"/>
    <dgm:cxn modelId="{848A6B09-67E2-4EEB-A01F-FC05894C41E9}" type="presOf" srcId="{2C893A3D-4BAE-4C99-933A-B504E4643C69}" destId="{32768EFE-DD03-446B-9D08-AA591D01912A}" srcOrd="0" destOrd="0" presId="urn:microsoft.com/office/officeart/2005/8/layout/process5"/>
    <dgm:cxn modelId="{8D98130B-98F1-4F76-B318-DC95442DD3F4}" srcId="{4BC6B3AF-37B0-4209-A2B2-6F3691BCF0B8}" destId="{18E17EDA-51F9-4769-A0A9-6CA0B24420B5}" srcOrd="0" destOrd="0" parTransId="{B15701AB-EDC0-4202-8BCC-B016BA80C418}" sibTransId="{9413AC3D-7E2C-4C71-B932-26177427EE4A}"/>
    <dgm:cxn modelId="{946BA80C-46B8-49C7-80D1-276C5347CBD8}" srcId="{B2FA68DA-6BE2-431F-8F66-3D73B88687A2}" destId="{CB4C1446-4257-4EC7-A0BE-9CDE72FD4B85}" srcOrd="11" destOrd="0" parTransId="{00A791C4-409C-4D7C-9BEB-E8729A4E5A99}" sibTransId="{C60CE8FF-1236-465A-A8FE-19A527C67459}"/>
    <dgm:cxn modelId="{E6BDC40D-87B9-41BA-B88A-7B39D91A104B}" srcId="{3F8234BE-2534-4480-9A05-4DB43E85F5BC}" destId="{93FCD366-B5ED-4333-A791-2AF06B2BE5B9}" srcOrd="0" destOrd="0" parTransId="{705A435B-94A7-4A01-B9F9-F98A3A2A18FD}" sibTransId="{A966FD3E-B5E2-4B02-BFD9-2B22A0B62E4E}"/>
    <dgm:cxn modelId="{F1EA580E-5562-4204-B248-60732E78AD3E}" type="presOf" srcId="{012FC52B-E5CA-4ED7-B4B3-44E9A7BFD308}" destId="{695ABBA7-91E5-44B5-8103-A4CEEC6E9208}" srcOrd="1" destOrd="0" presId="urn:microsoft.com/office/officeart/2005/8/layout/process5"/>
    <dgm:cxn modelId="{25D07D0E-E953-40C1-99FC-BD4CAC3CEC4D}" type="presOf" srcId="{8269744F-3DFA-4786-BA70-EC80E75F0A1C}" destId="{26ECF895-4488-48AF-8195-26A0A5A7E7FD}" srcOrd="1" destOrd="0" presId="urn:microsoft.com/office/officeart/2005/8/layout/process5"/>
    <dgm:cxn modelId="{CE79F50F-4791-4C20-AEDE-C9881E9DB29F}" srcId="{B2FA68DA-6BE2-431F-8F66-3D73B88687A2}" destId="{3BAD664C-9E8A-45F1-8FEB-D2ACA70EC329}" srcOrd="6" destOrd="0" parTransId="{ED206987-150D-4338-A2BB-599F8C9A9DDF}" sibTransId="{317CFCE6-6EF7-4582-9839-30117D932552}"/>
    <dgm:cxn modelId="{5E2F6818-414C-4429-8FD4-C77D972ED7CD}" type="presOf" srcId="{F711642F-AE6E-4100-BE29-91A6EFF9BB5B}" destId="{6D47C5E6-B620-40A3-9CD3-B9F8C223D3B3}" srcOrd="1" destOrd="0" presId="urn:microsoft.com/office/officeart/2005/8/layout/process5"/>
    <dgm:cxn modelId="{336D6E18-E35A-43E8-82C7-E3A90C7C7E23}" type="presOf" srcId="{A46E7B3D-DE9A-489C-97CF-CF1BD7FFAD7C}" destId="{CD5EE612-B4DE-467F-8B58-B1D43DCCBA08}" srcOrd="0" destOrd="1" presId="urn:microsoft.com/office/officeart/2005/8/layout/process5"/>
    <dgm:cxn modelId="{A8F2B319-16DE-473A-AD5E-0D7FCA3901DA}" srcId="{3BAD664C-9E8A-45F1-8FEB-D2ACA70EC329}" destId="{F28346A7-7DEA-4A88-8B01-BC0A8CBF954D}" srcOrd="0" destOrd="0" parTransId="{CC7F29DB-2B9D-4019-8431-A6163CD8F988}" sibTransId="{561AC483-7180-40B6-AD3D-C23C6B825095}"/>
    <dgm:cxn modelId="{1F5AD01B-5928-4401-8F2F-B18A556BC0B9}" type="presOf" srcId="{765D7CBF-3E32-4AF9-9F70-D6D2EE23982A}" destId="{60C85C95-1714-4BEC-A493-DD11419182BE}" srcOrd="1" destOrd="0" presId="urn:microsoft.com/office/officeart/2005/8/layout/process5"/>
    <dgm:cxn modelId="{CA1A801C-C725-434B-852A-C521DB83E04E}" srcId="{A3FFFA47-8669-4649-9192-4BC3DD17CE6E}" destId="{8B2AF0E5-0EE3-41EF-A485-D30AE9E65A53}" srcOrd="0" destOrd="0" parTransId="{8C817D99-1072-4113-910A-416FEF1818C9}" sibTransId="{0C12B228-B522-44EE-95D4-C65E7EE33AEA}"/>
    <dgm:cxn modelId="{C08FD61C-ACA3-4F21-8B6B-02EC2B035184}" type="presOf" srcId="{24FBDB81-558D-4CE4-B22B-0337009A7715}" destId="{D2704FE9-E750-4342-AC7A-4659FAD1C786}" srcOrd="0" destOrd="0" presId="urn:microsoft.com/office/officeart/2005/8/layout/process5"/>
    <dgm:cxn modelId="{DF04E820-B8FD-40B1-809E-FAB192702719}" type="presOf" srcId="{9430337B-B9A4-44B7-83E1-0CC6A4C1622A}" destId="{6534F756-48AA-4E6B-A89F-E738C684CBA0}" srcOrd="0" destOrd="1" presId="urn:microsoft.com/office/officeart/2005/8/layout/process5"/>
    <dgm:cxn modelId="{6642B021-196D-4870-BF6F-CDA115A0A852}" srcId="{B2FA68DA-6BE2-431F-8F66-3D73B88687A2}" destId="{74FECA97-44BD-4333-9B3E-9DE5164C8CB7}" srcOrd="10" destOrd="0" parTransId="{B71A86E4-901D-4748-B07F-45976DD73C7F}" sibTransId="{765D7CBF-3E32-4AF9-9F70-D6D2EE23982A}"/>
    <dgm:cxn modelId="{B4A3C421-2F3B-47D4-B2C5-F276FA1A0EEF}" srcId="{3E9E3D78-1500-45AD-B6AD-C34E22263DD8}" destId="{745BFEFA-2CE6-413E-BA05-A2B141AA0BAB}" srcOrd="0" destOrd="0" parTransId="{E1471827-459F-45FB-B641-EC5EB96083B8}" sibTransId="{FF368E43-3DAC-4794-97E1-00CFFED71815}"/>
    <dgm:cxn modelId="{AFF84224-BC3B-4BA7-B836-8052B2E94CCE}" type="presOf" srcId="{9394CF07-BEB0-4E5D-8A06-9FFF33B67CB4}" destId="{79FE8CF6-51A3-4778-BE05-50617036F6D8}" srcOrd="0" destOrd="0" presId="urn:microsoft.com/office/officeart/2005/8/layout/process5"/>
    <dgm:cxn modelId="{61262925-9F05-4288-8BA6-B1E7EAF144CD}" type="presOf" srcId="{20CE0F75-6FDA-48D3-BCB9-6EBFF748B6F9}" destId="{EEB4277F-E4EB-4481-86BD-AE7EAF975E12}" srcOrd="1" destOrd="0" presId="urn:microsoft.com/office/officeart/2005/8/layout/process5"/>
    <dgm:cxn modelId="{DD1F6C26-2E47-4CEB-A8C6-8BA7DF4AAA3A}" srcId="{B2FA68DA-6BE2-431F-8F66-3D73B88687A2}" destId="{8D69ABFF-BD9D-47C3-8E53-5ECC7AED8CE6}" srcOrd="12" destOrd="0" parTransId="{19311B79-EE12-4ACC-8FF8-BD27F3F8109A}" sibTransId="{5D060743-6CA5-4986-8770-A4FF7B6D1D61}"/>
    <dgm:cxn modelId="{2671DB26-B79D-431B-AEBD-9C8CE625F9F6}" type="presOf" srcId="{F28346A7-7DEA-4A88-8B01-BC0A8CBF954D}" destId="{A687655F-FFD8-4715-B63F-739C649635D3}" srcOrd="0" destOrd="1" presId="urn:microsoft.com/office/officeart/2005/8/layout/process5"/>
    <dgm:cxn modelId="{8FF11327-4538-4AB2-BC76-4AB58A43C143}" type="presOf" srcId="{FEF2C1B7-0F30-4AAF-8573-84F1577DF3B4}" destId="{21D5B91C-4FA5-4718-B09D-F5BFCD588908}" srcOrd="0" destOrd="1" presId="urn:microsoft.com/office/officeart/2005/8/layout/process5"/>
    <dgm:cxn modelId="{BA5FD827-AE10-4E39-8DA1-6FA8A7F534C1}" type="presOf" srcId="{317CFCE6-6EF7-4582-9839-30117D932552}" destId="{6D511BC1-2CC6-4C9E-AF8A-A9C1F3FD76F7}" srcOrd="0" destOrd="0" presId="urn:microsoft.com/office/officeart/2005/8/layout/process5"/>
    <dgm:cxn modelId="{C570BE29-AE90-46FC-A780-A14512D1C23D}" type="presOf" srcId="{C8C94350-C60A-4884-8ADC-2175E80B2C5A}" destId="{47284312-6FF9-4509-9746-40B2A358D7E5}" srcOrd="1" destOrd="0" presId="urn:microsoft.com/office/officeart/2005/8/layout/process5"/>
    <dgm:cxn modelId="{A9C4452A-3288-4312-8694-D2452BEF3DDF}" srcId="{AD6D8186-3721-47DF-AC44-FF004322D4A1}" destId="{32599EBC-6C12-453B-9F62-C6472B4B2A0A}" srcOrd="0" destOrd="0" parTransId="{7814A56F-3DC9-4689-9C05-998C2D7AFA00}" sibTransId="{92DB2825-2244-4D4F-812B-D23F4D1BC057}"/>
    <dgm:cxn modelId="{E2F8F62C-3CC1-4842-8122-93FECBC77D6D}" type="presOf" srcId="{93FCD366-B5ED-4333-A791-2AF06B2BE5B9}" destId="{DFB5A92B-907B-4131-9E63-470429D78BC3}" srcOrd="0" destOrd="1" presId="urn:microsoft.com/office/officeart/2005/8/layout/process5"/>
    <dgm:cxn modelId="{5515402F-6516-45F0-9976-1B9059BD7804}" srcId="{B106EC30-5233-4BD1-912F-61CC2C2E479E}" destId="{0FD7D718-BC94-478F-B7D8-F6C5026F781D}" srcOrd="0" destOrd="0" parTransId="{879E56D1-56D3-4BA6-A69C-B8234B470BFE}" sibTransId="{342681A4-C8F9-444B-84EF-E514F9A1D5B8}"/>
    <dgm:cxn modelId="{00FD8B2F-94C8-4264-9B3B-7FA96D364F80}" type="presOf" srcId="{DDF6048F-9BA4-4A08-A699-DB782D64C0C2}" destId="{E1F5DE82-1F36-4177-9461-91DE6B21E0E6}" srcOrd="1" destOrd="0" presId="urn:microsoft.com/office/officeart/2005/8/layout/process5"/>
    <dgm:cxn modelId="{5603D430-0FD4-4A13-BFC8-A11F2DD8E7CF}" type="presOf" srcId="{012FC52B-E5CA-4ED7-B4B3-44E9A7BFD308}" destId="{0A5AF13C-8C0E-4B4E-85D7-759554A0DACA}" srcOrd="0" destOrd="0" presId="urn:microsoft.com/office/officeart/2005/8/layout/process5"/>
    <dgm:cxn modelId="{2D3AFF32-99A9-4444-9026-FC1AF446E658}" srcId="{B2FA68DA-6BE2-431F-8F66-3D73B88687A2}" destId="{B106EC30-5233-4BD1-912F-61CC2C2E479E}" srcOrd="19" destOrd="0" parTransId="{06C8DF3F-B30B-475B-8F54-06C11438A77F}" sibTransId="{20CE0F75-6FDA-48D3-BCB9-6EBFF748B6F9}"/>
    <dgm:cxn modelId="{1153EB35-7806-4022-B9E4-DE2B80DF0B0F}" type="presOf" srcId="{3D4303CB-4E33-405C-B067-9EB4DD1F4C1B}" destId="{8CB1E3AA-B20E-4882-9F1A-9D9FE7F977B0}" srcOrd="0" destOrd="0" presId="urn:microsoft.com/office/officeart/2005/8/layout/process5"/>
    <dgm:cxn modelId="{52084236-8ABB-4F29-AEA6-094A40101407}" type="presOf" srcId="{6760AB8E-9D03-4185-AA01-EC1C28EF8C0C}" destId="{B846CB65-182A-4DFF-88B2-74985041932F}" srcOrd="0" destOrd="1" presId="urn:microsoft.com/office/officeart/2005/8/layout/process5"/>
    <dgm:cxn modelId="{FC13AE36-E724-4848-8235-F3ED4576CE55}" type="presOf" srcId="{92A84F4C-953F-43B9-BBCA-22D00D37A190}" destId="{2C6C63B0-840B-4FD9-9ECB-DEBB279FB847}" srcOrd="0" destOrd="1" presId="urn:microsoft.com/office/officeart/2005/8/layout/process5"/>
    <dgm:cxn modelId="{BDAA1D38-7795-4D69-B2F9-2689D854410A}" type="presOf" srcId="{B2FA68DA-6BE2-431F-8F66-3D73B88687A2}" destId="{2FD4DC97-D9B3-401A-911D-28899D4A26F9}" srcOrd="0" destOrd="0" presId="urn:microsoft.com/office/officeart/2005/8/layout/process5"/>
    <dgm:cxn modelId="{C7303439-7F6D-487B-AB77-9DCB7D6D7DAD}" type="presOf" srcId="{A438045B-FF76-499C-8C35-D39F89B4B396}" destId="{B696B86A-FDF0-4B5C-B620-3CD1F74DABB9}" srcOrd="0" destOrd="1" presId="urn:microsoft.com/office/officeart/2005/8/layout/process5"/>
    <dgm:cxn modelId="{84FC9339-6B8E-4D6E-A7B7-45FCB0A9FCC4}" srcId="{B2FA68DA-6BE2-431F-8F66-3D73B88687A2}" destId="{ABF750DE-7FB5-409E-A5D6-D616D456A38E}" srcOrd="8" destOrd="0" parTransId="{0DE1A830-8AA7-46AD-A6BE-024B2F759CE5}" sibTransId="{2C893A3D-4BAE-4C99-933A-B504E4643C69}"/>
    <dgm:cxn modelId="{8FFD043B-1121-49B9-9846-E1328F6687CC}" type="presOf" srcId="{03ABA921-A83C-4B92-A2AE-F6104480C652}" destId="{D2704FE9-E750-4342-AC7A-4659FAD1C786}" srcOrd="0" destOrd="1" presId="urn:microsoft.com/office/officeart/2005/8/layout/process5"/>
    <dgm:cxn modelId="{FD54663D-6AFF-4F3C-9F31-16B9F86D288F}" type="presOf" srcId="{C5466C87-6E52-4D95-B02C-1CEB4CDE1DD8}" destId="{2C6C63B0-840B-4FD9-9ECB-DEBB279FB847}" srcOrd="0" destOrd="0" presId="urn:microsoft.com/office/officeart/2005/8/layout/process5"/>
    <dgm:cxn modelId="{92941C3F-3A9C-4118-87CD-398908D18685}" type="presOf" srcId="{8A45593C-2E25-4BA2-9E81-975E1A83BCEA}" destId="{4E459AD1-3C42-4880-B728-205B07AF37A7}" srcOrd="1" destOrd="0" presId="urn:microsoft.com/office/officeart/2005/8/layout/process5"/>
    <dgm:cxn modelId="{29C50540-4743-4A1F-9335-5AFDCCF0861C}" srcId="{C03007DD-5B9C-48DD-B314-B917EE1EC865}" destId="{9607D7BA-8099-444D-83D0-33AEA57D3F97}" srcOrd="0" destOrd="0" parTransId="{AE8A1C4E-4220-4275-AB21-15E96D1A0E40}" sibTransId="{4AF66948-185D-47A1-9A78-ACE4A027C943}"/>
    <dgm:cxn modelId="{5C5ABF5B-85B5-4C3B-B41B-1B8555EAD551}" type="presOf" srcId="{C03007DD-5B9C-48DD-B314-B917EE1EC865}" destId="{97E8674A-EB12-499E-A348-F4E22612A2B3}" srcOrd="0" destOrd="0" presId="urn:microsoft.com/office/officeart/2005/8/layout/process5"/>
    <dgm:cxn modelId="{74520061-596F-404C-A6DD-061305914274}" type="presOf" srcId="{ABF750DE-7FB5-409E-A5D6-D616D456A38E}" destId="{2407B2B9-5D64-4739-8C3C-26B66BF90AD1}" srcOrd="0" destOrd="0" presId="urn:microsoft.com/office/officeart/2005/8/layout/process5"/>
    <dgm:cxn modelId="{81F9BB43-563D-4B05-981C-B2123A612199}" srcId="{F234A22F-E6EE-414F-8A66-148E51DBC110}" destId="{01121D23-4432-4889-9C26-B1F0F6734371}" srcOrd="0" destOrd="0" parTransId="{E117B44E-C928-40E5-85B4-E8C59C9479AA}" sibTransId="{A6B694D7-6DBD-4C2E-9D83-6701470A80E1}"/>
    <dgm:cxn modelId="{3B920464-7757-41C1-8CFF-BE2EBEA8BC94}" srcId="{5C1AEAF8-BD58-4138-9AB3-EFEA0EF2336F}" destId="{FEF2C1B7-0F30-4AAF-8573-84F1577DF3B4}" srcOrd="0" destOrd="0" parTransId="{4588AFB7-2FB1-461D-B9EE-D98CA7F6A12D}" sibTransId="{9BCF4E2E-6DC9-496B-9FD6-2212B8337457}"/>
    <dgm:cxn modelId="{A2BD4645-69C8-4E1E-BB20-0108FE681D52}" srcId="{B2FA68DA-6BE2-431F-8F66-3D73B88687A2}" destId="{12475FAE-A32D-4EF6-8226-B68C86B54E8B}" srcOrd="20" destOrd="0" parTransId="{F5B0276D-8A03-4B92-9980-F36FA2B1E9B7}" sibTransId="{488EDEA6-6E09-40A7-AF43-42E97FFCB123}"/>
    <dgm:cxn modelId="{7FAF0266-E781-442C-AC48-2DA731C796EC}" type="presOf" srcId="{0FD7D718-BC94-478F-B7D8-F6C5026F781D}" destId="{C763DBFC-5184-4D6A-9DB9-51F94425CD22}" srcOrd="0" destOrd="1" presId="urn:microsoft.com/office/officeart/2005/8/layout/process5"/>
    <dgm:cxn modelId="{E0355448-659A-4DA5-B2AC-D41CE8637929}" srcId="{74FECA97-44BD-4333-9B3E-9DE5164C8CB7}" destId="{A46E7B3D-DE9A-489C-97CF-CF1BD7FFAD7C}" srcOrd="0" destOrd="0" parTransId="{18451C55-667B-4D3B-B639-3E81692B81D6}" sibTransId="{E951762F-7932-4F3B-B402-C46FB642F6DE}"/>
    <dgm:cxn modelId="{015CF448-6A44-4FA6-88ED-1253521C6000}" srcId="{8D69ABFF-BD9D-47C3-8E53-5ECC7AED8CE6}" destId="{6760AB8E-9D03-4185-AA01-EC1C28EF8C0C}" srcOrd="0" destOrd="0" parTransId="{AB1A29B5-2B33-4C8F-A094-CC94FF2D36CA}" sibTransId="{67E5C9F8-6830-4D26-ACCE-510C714C062A}"/>
    <dgm:cxn modelId="{E6158C6A-4E95-445A-95F6-0331AC7B6A4C}" srcId="{B2FA68DA-6BE2-431F-8F66-3D73B88687A2}" destId="{F0E8439C-743B-426E-B5D9-C74C183EF8E6}" srcOrd="1" destOrd="0" parTransId="{18D9C852-CEA2-475D-9321-BFB4B2BDE624}" sibTransId="{012FC52B-E5CA-4ED7-B4B3-44E9A7BFD308}"/>
    <dgm:cxn modelId="{98AC1D4B-B75D-4F03-9019-19510B08F5E3}" type="presOf" srcId="{8A45593C-2E25-4BA2-9E81-975E1A83BCEA}" destId="{91349FAB-BB65-449A-9A12-22A01BF107C2}" srcOrd="0" destOrd="0" presId="urn:microsoft.com/office/officeart/2005/8/layout/process5"/>
    <dgm:cxn modelId="{7A14C66C-8DC6-4A02-BAF4-BB5B1B9F1458}" srcId="{B2FA68DA-6BE2-431F-8F66-3D73B88687A2}" destId="{A3FFFA47-8669-4649-9192-4BC3DD17CE6E}" srcOrd="5" destOrd="0" parTransId="{A8A1EBFE-5DA3-4174-A112-B8A822188766}" sibTransId="{DDF6048F-9BA4-4A08-A699-DB782D64C0C2}"/>
    <dgm:cxn modelId="{E4E2EC4C-4F76-4F5F-915A-D99D7B781A07}" type="presOf" srcId="{77936F34-3BB0-45A7-8CAF-0B648CB34EB9}" destId="{00CBAF16-69B0-495D-80C6-0AAE4B226D50}" srcOrd="0" destOrd="0" presId="urn:microsoft.com/office/officeart/2005/8/layout/process5"/>
    <dgm:cxn modelId="{00023C4F-C39B-4A32-B9E1-A9CE80FB7E99}" type="presOf" srcId="{C2BE5AD3-BF95-4578-B019-64E1BA550358}" destId="{79FE8CF6-51A3-4778-BE05-50617036F6D8}" srcOrd="0" destOrd="1" presId="urn:microsoft.com/office/officeart/2005/8/layout/process5"/>
    <dgm:cxn modelId="{51A6D66F-E746-4697-B7DA-E7B7C3831053}" type="presOf" srcId="{F48F750D-8C2B-4B7A-8C0E-B6D62BAB21F5}" destId="{707D0239-1A7D-45FF-8E8E-77B0CEE1BED1}" srcOrd="0" destOrd="0" presId="urn:microsoft.com/office/officeart/2005/8/layout/process5"/>
    <dgm:cxn modelId="{24CC1170-D98D-465F-9B36-D9848ABA0036}" srcId="{B2FA68DA-6BE2-431F-8F66-3D73B88687A2}" destId="{3D4303CB-4E33-405C-B067-9EB4DD1F4C1B}" srcOrd="15" destOrd="0" parTransId="{ED2076D4-AD52-4424-A04C-4F69C5A22E4F}" sibTransId="{C8C94350-C60A-4884-8ADC-2175E80B2C5A}"/>
    <dgm:cxn modelId="{05024951-4235-4B75-9B09-596F194EB979}" srcId="{C5466C87-6E52-4D95-B02C-1CEB4CDE1DD8}" destId="{92A84F4C-953F-43B9-BBCA-22D00D37A190}" srcOrd="0" destOrd="0" parTransId="{8B0E4115-3F23-4F8D-A4AD-D7583E3C1FA7}" sibTransId="{2CD41FAA-2343-4B08-BA1A-7B307D6BF804}"/>
    <dgm:cxn modelId="{71F7E052-D395-4838-9808-91588B0E056B}" srcId="{CB4C1446-4257-4EC7-A0BE-9CDE72FD4B85}" destId="{9430337B-B9A4-44B7-83E1-0CC6A4C1622A}" srcOrd="0" destOrd="0" parTransId="{FA332703-3A80-486A-8415-8DF90831F694}" sibTransId="{6A5AC68D-B6A5-47F4-BEC5-716A6BB9007E}"/>
    <dgm:cxn modelId="{4F980F56-8AB7-4719-9D70-210B7F468C47}" type="presOf" srcId="{32599EBC-6C12-453B-9F62-C6472B4B2A0A}" destId="{929F3B1F-50CD-4AA4-A95C-979666387D5E}" srcOrd="0" destOrd="1" presId="urn:microsoft.com/office/officeart/2005/8/layout/process5"/>
    <dgm:cxn modelId="{408F5477-BBFE-4B3F-A81D-B3D38DEF25DA}" srcId="{B2FA68DA-6BE2-431F-8F66-3D73B88687A2}" destId="{24FBDB81-558D-4CE4-B22B-0337009A7715}" srcOrd="13" destOrd="0" parTransId="{FD49655C-EF1D-413D-8BA9-73496822E1B3}" sibTransId="{F711642F-AE6E-4100-BE29-91A6EFF9BB5B}"/>
    <dgm:cxn modelId="{BDDCAF58-ED1A-4EFE-BF69-168B2D0C0AE1}" srcId="{B2FA68DA-6BE2-431F-8F66-3D73B88687A2}" destId="{066B8D07-3846-4AF4-8E34-2AEE0B9051A1}" srcOrd="14" destOrd="0" parTransId="{917A081D-4BA2-488F-913B-1C23EB233C34}" sibTransId="{8269744F-3DFA-4786-BA70-EC80E75F0A1C}"/>
    <dgm:cxn modelId="{C6D2CF58-68BF-4343-BCD0-9524C46FEF70}" type="presOf" srcId="{9607D7BA-8099-444D-83D0-33AEA57D3F97}" destId="{97E8674A-EB12-499E-A348-F4E22612A2B3}" srcOrd="0" destOrd="1" presId="urn:microsoft.com/office/officeart/2005/8/layout/process5"/>
    <dgm:cxn modelId="{1C474D59-1A30-4B69-B493-1C17AB44642E}" type="presOf" srcId="{4B802A78-0C7E-4A01-BDF7-11562E346546}" destId="{CA6D9DBF-1499-483C-A3AB-87DE3F5157B1}" srcOrd="0" destOrd="0" presId="urn:microsoft.com/office/officeart/2005/8/layout/process5"/>
    <dgm:cxn modelId="{13DA8759-D1BF-429D-8F2A-AB4E5781E935}" type="presOf" srcId="{9DA9BEEF-6D2D-4A37-8FDD-54FFDC11E111}" destId="{93021B6D-626A-4F43-A891-ECAE8B70DF94}" srcOrd="0" destOrd="0" presId="urn:microsoft.com/office/officeart/2005/8/layout/process5"/>
    <dgm:cxn modelId="{2905FC79-B118-4A94-8AB7-472F4CF827A7}" type="presOf" srcId="{3E0C626E-E104-4ADE-B463-9908DD39B420}" destId="{CC1F22A4-D026-4D6A-93A7-87200DE9EFB2}" srcOrd="0" destOrd="1" presId="urn:microsoft.com/office/officeart/2005/8/layout/process5"/>
    <dgm:cxn modelId="{D9C3B97A-FCC0-4F04-8C0D-73AD454B95E4}" srcId="{F48F750D-8C2B-4B7A-8C0E-B6D62BAB21F5}" destId="{80EC9B1C-88B3-4DA8-BE5F-822C643C0E1A}" srcOrd="0" destOrd="0" parTransId="{592F2381-CEB5-455D-90F8-E9B664F0CBEF}" sibTransId="{C8ED05D8-C2DF-4A40-854B-4D60BBCFEC63}"/>
    <dgm:cxn modelId="{0D22437D-0CF0-49A8-AB0D-F22F5262B519}" type="presOf" srcId="{F0E8439C-743B-426E-B5D9-C74C183EF8E6}" destId="{F94C7D72-147B-43FB-901A-0840E32AABF5}" srcOrd="0" destOrd="0" presId="urn:microsoft.com/office/officeart/2005/8/layout/process5"/>
    <dgm:cxn modelId="{1C5AB480-3576-41B2-A107-4CDAFE7337F8}" type="presOf" srcId="{488EDEA6-6E09-40A7-AF43-42E97FFCB123}" destId="{3AAC95C9-2012-4C9C-AAF8-A6298E3B4605}" srcOrd="0" destOrd="0" presId="urn:microsoft.com/office/officeart/2005/8/layout/process5"/>
    <dgm:cxn modelId="{08A42286-AE01-4EA7-86F0-A92D2FF8C6BA}" srcId="{B2FA68DA-6BE2-431F-8F66-3D73B88687A2}" destId="{F48F750D-8C2B-4B7A-8C0E-B6D62BAB21F5}" srcOrd="18" destOrd="0" parTransId="{0D0BCFBD-FA23-40D6-B0CE-85B5CC21AF8F}" sibTransId="{4B802A78-0C7E-4A01-BDF7-11562E346546}"/>
    <dgm:cxn modelId="{CB004589-7787-4C09-BA68-3D1247DC6527}" srcId="{F0E8439C-743B-426E-B5D9-C74C183EF8E6}" destId="{3B9D328C-ADF9-4BFE-8CDF-86C03BDD5B6F}" srcOrd="0" destOrd="0" parTransId="{D6F0F361-21CB-4E63-8B86-8F66D89B3F8D}" sibTransId="{5E12F562-9809-4E45-9888-66632B346D5C}"/>
    <dgm:cxn modelId="{DFA8758C-8D9A-4678-989E-6BD9F90AF6F6}" srcId="{3D4303CB-4E33-405C-B067-9EB4DD1F4C1B}" destId="{1983E0A9-ACA4-4B70-BD46-F78B9FCF3282}" srcOrd="0" destOrd="0" parTransId="{B9727978-9F76-4398-9A95-05EA7F673B6A}" sibTransId="{B3CD9194-8E30-482A-9DD7-B77152FF0D2D}"/>
    <dgm:cxn modelId="{254FA28E-E70F-409A-9206-FC08F0FEB7B2}" type="presOf" srcId="{74182283-5159-4953-ADAC-AEE274115698}" destId="{7ECE0276-94DE-404A-85F9-FCE7C7E1B2F4}" srcOrd="0" destOrd="0" presId="urn:microsoft.com/office/officeart/2005/8/layout/process5"/>
    <dgm:cxn modelId="{92167D8F-7937-4A56-881D-8804E896858A}" type="presOf" srcId="{0A878BF9-CC97-4A0F-B1AF-854D004172AF}" destId="{AFDFDB9C-383F-4243-98C5-5086016A2216}" srcOrd="1" destOrd="0" presId="urn:microsoft.com/office/officeart/2005/8/layout/process5"/>
    <dgm:cxn modelId="{4D46E08F-C894-4E45-9F57-EED68C1FCD07}" type="presOf" srcId="{80DAB24A-E496-4F1E-83CE-DD99D57B5C70}" destId="{2D5AE46E-A911-4BDE-BD8D-DA942C584326}" srcOrd="1" destOrd="0" presId="urn:microsoft.com/office/officeart/2005/8/layout/process5"/>
    <dgm:cxn modelId="{BBE36D91-FB8F-467E-AA43-073D05A761C7}" srcId="{B2FA68DA-6BE2-431F-8F66-3D73B88687A2}" destId="{4BC6B3AF-37B0-4209-A2B2-6F3691BCF0B8}" srcOrd="16" destOrd="0" parTransId="{E50B8E62-6167-4AF1-94D9-0EAB8E8D6F09}" sibTransId="{74182283-5159-4953-ADAC-AEE274115698}"/>
    <dgm:cxn modelId="{33121E93-246F-4850-B7AD-FAA231ABA89E}" srcId="{B2FA68DA-6BE2-431F-8F66-3D73B88687A2}" destId="{C5466C87-6E52-4D95-B02C-1CEB4CDE1DD8}" srcOrd="22" destOrd="0" parTransId="{B911C9E9-5609-42C7-BB46-F69005A2528B}" sibTransId="{2434512B-E3C8-481C-9DD1-F45F35C9DC64}"/>
    <dgm:cxn modelId="{9CF73894-3930-4AE1-B1CD-A6158F59B86B}" type="presOf" srcId="{1983E0A9-ACA4-4B70-BD46-F78B9FCF3282}" destId="{8CB1E3AA-B20E-4882-9F1A-9D9FE7F977B0}" srcOrd="0" destOrd="1" presId="urn:microsoft.com/office/officeart/2005/8/layout/process5"/>
    <dgm:cxn modelId="{3BFCF297-792E-42BC-98D9-85A8528BFFD5}" srcId="{B2FA68DA-6BE2-431F-8F66-3D73B88687A2}" destId="{D72ED5B3-DCF0-431A-87CB-70B44A94ACA3}" srcOrd="3" destOrd="0" parTransId="{1C0125AD-2846-4265-8774-59B40D3E3495}" sibTransId="{990ACFDE-4396-4E0B-9507-D7DEDB503975}"/>
    <dgm:cxn modelId="{612EF59B-D7DF-40F5-8B2D-737CDD1ED0E8}" type="presOf" srcId="{74FECA97-44BD-4333-9B3E-9DE5164C8CB7}" destId="{CD5EE612-B4DE-467F-8B58-B1D43DCCBA08}" srcOrd="0" destOrd="0" presId="urn:microsoft.com/office/officeart/2005/8/layout/process5"/>
    <dgm:cxn modelId="{6EDD2FA0-4FF5-4D7D-8770-5590E9CAF6A2}" type="presOf" srcId="{20CE0F75-6FDA-48D3-BCB9-6EBFF748B6F9}" destId="{E5DF6F33-4D72-440B-8EBD-CDCADCF780B8}" srcOrd="0" destOrd="0" presId="urn:microsoft.com/office/officeart/2005/8/layout/process5"/>
    <dgm:cxn modelId="{69B084A2-F85A-4F55-AACF-6DF2F7B446D1}" type="presOf" srcId="{A3FFFA47-8669-4649-9192-4BC3DD17CE6E}" destId="{650916A9-58A5-45B5-8CE3-3AF2BA052238}" srcOrd="0" destOrd="0" presId="urn:microsoft.com/office/officeart/2005/8/layout/process5"/>
    <dgm:cxn modelId="{60B74AA4-8974-4AC5-BCFF-09EE143A85F8}" type="presOf" srcId="{ADE95663-51C1-4309-BAB5-F9C0416CD03F}" destId="{5D469FDB-2E0F-4EE6-BB4A-9E9EDEFCCE51}" srcOrd="0" destOrd="0" presId="urn:microsoft.com/office/officeart/2005/8/layout/process5"/>
    <dgm:cxn modelId="{A75BF8A7-EC65-4701-AF78-45F84C04F826}" type="presOf" srcId="{F711642F-AE6E-4100-BE29-91A6EFF9BB5B}" destId="{BD9EA0E6-59E8-439B-8996-C8F9D71FEBC3}" srcOrd="0" destOrd="0" presId="urn:microsoft.com/office/officeart/2005/8/layout/process5"/>
    <dgm:cxn modelId="{3DB1AAAA-111B-45F1-BBB4-FC2F405D8D65}" type="presOf" srcId="{18E17EDA-51F9-4769-A0A9-6CA0B24420B5}" destId="{F34B4CC7-D577-48F0-99F2-86D7A6E6F87D}" srcOrd="0" destOrd="1" presId="urn:microsoft.com/office/officeart/2005/8/layout/process5"/>
    <dgm:cxn modelId="{EF23FAAD-0503-492E-BAF5-51193858A5A4}" srcId="{D72ED5B3-DCF0-431A-87CB-70B44A94ACA3}" destId="{3E0C626E-E104-4ADE-B463-9908DD39B420}" srcOrd="0" destOrd="0" parTransId="{45EF1E24-7A71-4F0E-B58E-8A141C3F294D}" sibTransId="{C0B2A9B6-45ED-4D4A-AAB8-DE63BFAFF5F4}"/>
    <dgm:cxn modelId="{1B1F7FAF-C2D1-407F-9623-736A1ABD4418}" type="presOf" srcId="{3BAD664C-9E8A-45F1-8FEB-D2ACA70EC329}" destId="{A687655F-FFD8-4715-B63F-739C649635D3}" srcOrd="0" destOrd="0" presId="urn:microsoft.com/office/officeart/2005/8/layout/process5"/>
    <dgm:cxn modelId="{EA28FBAF-0195-429E-8ABE-2875818DD187}" type="presOf" srcId="{317CFCE6-6EF7-4582-9839-30117D932552}" destId="{8E7D2F4C-FAE9-4FB3-A7F4-6510937A4273}" srcOrd="1" destOrd="0" presId="urn:microsoft.com/office/officeart/2005/8/layout/process5"/>
    <dgm:cxn modelId="{7D6017B0-1774-489D-AE57-1E4406CC6A75}" srcId="{B2FA68DA-6BE2-431F-8F66-3D73B88687A2}" destId="{C03007DD-5B9C-48DD-B314-B917EE1EC865}" srcOrd="7" destOrd="0" parTransId="{D791943A-7AB3-4FC7-B8C6-A2D2525F82CA}" sibTransId="{0A878BF9-CC97-4A0F-B1AF-854D004172AF}"/>
    <dgm:cxn modelId="{C83CB2B0-C0F5-4B4B-B07E-57A5339C3539}" type="presOf" srcId="{2C893A3D-4BAE-4C99-933A-B504E4643C69}" destId="{3F54E69B-C607-45C5-BC87-6C30440524D1}" srcOrd="1" destOrd="0" presId="urn:microsoft.com/office/officeart/2005/8/layout/process5"/>
    <dgm:cxn modelId="{5D253EB1-363F-4EF1-9087-E39A7252F47D}" type="presOf" srcId="{0A878BF9-CC97-4A0F-B1AF-854D004172AF}" destId="{0C5DD78B-53F4-4133-AD08-39D2E7867D3A}" srcOrd="0" destOrd="0" presId="urn:microsoft.com/office/officeart/2005/8/layout/process5"/>
    <dgm:cxn modelId="{AEA776B2-DBE3-4600-9629-45D0C6B9005C}" srcId="{B2FA68DA-6BE2-431F-8F66-3D73B88687A2}" destId="{3F8234BE-2534-4480-9A05-4DB43E85F5BC}" srcOrd="0" destOrd="0" parTransId="{B08B41E7-7E40-4921-A721-571595861F42}" sibTransId="{80DAB24A-E496-4F1E-83CE-DD99D57B5C70}"/>
    <dgm:cxn modelId="{CA81D7B2-2F8D-40BD-9123-27051AADF0C0}" type="presOf" srcId="{FF8B171E-274A-4C71-BFCC-4AC591817CAA}" destId="{01D33026-0CE3-411E-BAB3-1329A35DE108}" srcOrd="0" destOrd="1" presId="urn:microsoft.com/office/officeart/2005/8/layout/process5"/>
    <dgm:cxn modelId="{1FAB0FB9-3F50-4CE6-8730-9CD3CA8D560C}" type="presOf" srcId="{80EC9B1C-88B3-4DA8-BE5F-822C643C0E1A}" destId="{707D0239-1A7D-45FF-8E8E-77B0CEE1BED1}" srcOrd="0" destOrd="1" presId="urn:microsoft.com/office/officeart/2005/8/layout/process5"/>
    <dgm:cxn modelId="{BEAA55BB-7DCB-4595-A36A-50EC65ADC86D}" type="presOf" srcId="{F234A22F-E6EE-414F-8A66-148E51DBC110}" destId="{A177C301-A13E-4D10-A43B-81B0301E73C9}" srcOrd="0" destOrd="0" presId="urn:microsoft.com/office/officeart/2005/8/layout/process5"/>
    <dgm:cxn modelId="{F0A895C1-3B31-4934-B4BA-7BBEE562BCF9}" type="presOf" srcId="{DDF6048F-9BA4-4A08-A699-DB782D64C0C2}" destId="{DF5502B5-33B0-4DB9-8D9A-CDCC2FFCBC75}" srcOrd="0" destOrd="0" presId="urn:microsoft.com/office/officeart/2005/8/layout/process5"/>
    <dgm:cxn modelId="{BB90D5C1-EAF0-47DD-B220-29B8010D8528}" srcId="{066B8D07-3846-4AF4-8E34-2AEE0B9051A1}" destId="{FF8B171E-274A-4C71-BFCC-4AC591817CAA}" srcOrd="0" destOrd="0" parTransId="{5E0BDF96-A7E9-4549-91C8-9AB26BD36169}" sibTransId="{74E3286E-2DB8-486C-840B-A21CEDF917BC}"/>
    <dgm:cxn modelId="{CFFA88C2-FA76-4D03-8B5A-0DE6B509399E}" type="presOf" srcId="{12475FAE-A32D-4EF6-8226-B68C86B54E8B}" destId="{B696B86A-FDF0-4B5C-B620-3CD1F74DABB9}" srcOrd="0" destOrd="0" presId="urn:microsoft.com/office/officeart/2005/8/layout/process5"/>
    <dgm:cxn modelId="{DB6734C3-50C4-4C30-8CB8-305D3828D54D}" srcId="{9394CF07-BEB0-4E5D-8A06-9FFF33B67CB4}" destId="{C2BE5AD3-BF95-4578-B019-64E1BA550358}" srcOrd="0" destOrd="0" parTransId="{35073992-306F-4C1B-A81D-0EA281CCAE8E}" sibTransId="{2532F92A-B269-4AF4-B666-3A7EB5496729}"/>
    <dgm:cxn modelId="{D8AF71C3-C706-4F22-B95B-A832098EB6B8}" srcId="{ABF750DE-7FB5-409E-A5D6-D616D456A38E}" destId="{4BAF0D1C-8A97-4DB5-9D3F-2E2A3CA8BE29}" srcOrd="0" destOrd="0" parTransId="{BD457D7F-2879-4625-B42A-4424CE9215B1}" sibTransId="{3A948E4B-65AD-4387-8AFC-FC37E64C1AD7}"/>
    <dgm:cxn modelId="{5AEF53C5-2070-45FB-A733-1FF8460A2D13}" srcId="{B2FA68DA-6BE2-431F-8F66-3D73B88687A2}" destId="{5C1AEAF8-BD58-4138-9AB3-EFEA0EF2336F}" srcOrd="2" destOrd="0" parTransId="{D233B088-1FF9-4431-9B79-762F6F2FD6BA}" sibTransId="{77936F34-3BB0-45A7-8CAF-0B648CB34EB9}"/>
    <dgm:cxn modelId="{53E626C7-D7E9-408F-8604-4C89BB5BA31D}" srcId="{12475FAE-A32D-4EF6-8226-B68C86B54E8B}" destId="{A438045B-FF76-499C-8C35-D39F89B4B396}" srcOrd="0" destOrd="0" parTransId="{585B5BC2-8C15-42F7-B6E8-AF621A827C5C}" sibTransId="{B726F103-6F63-4739-9454-7E50E56152DA}"/>
    <dgm:cxn modelId="{EBAE84CA-A0E8-442A-9CB4-F69AC20CE18E}" type="presOf" srcId="{5C1AEAF8-BD58-4138-9AB3-EFEA0EF2336F}" destId="{21D5B91C-4FA5-4718-B09D-F5BFCD588908}" srcOrd="0" destOrd="0" presId="urn:microsoft.com/office/officeart/2005/8/layout/process5"/>
    <dgm:cxn modelId="{C78A8DD0-4091-461B-9AC5-4154A353D93C}" type="presOf" srcId="{4B802A78-0C7E-4A01-BDF7-11562E346546}" destId="{7B85B07D-D7EC-4A33-8F21-704FE2ED14E8}" srcOrd="1" destOrd="0" presId="urn:microsoft.com/office/officeart/2005/8/layout/process5"/>
    <dgm:cxn modelId="{71168ED0-9817-4644-BB9A-14E76C080A7B}" type="presOf" srcId="{5D060743-6CA5-4986-8770-A4FF7B6D1D61}" destId="{8D66A368-7C69-45AA-8FBE-AA55BED23FDE}" srcOrd="0" destOrd="0" presId="urn:microsoft.com/office/officeart/2005/8/layout/process5"/>
    <dgm:cxn modelId="{AD539CD0-998D-45AC-860C-2FC118416442}" type="presOf" srcId="{74182283-5159-4953-ADAC-AEE274115698}" destId="{398050C4-61C2-4F1A-9627-D52648EC7462}" srcOrd="1" destOrd="0" presId="urn:microsoft.com/office/officeart/2005/8/layout/process5"/>
    <dgm:cxn modelId="{95BFB9D0-7A8C-4ABB-8BC3-AE6EA902A958}" type="presOf" srcId="{745BFEFA-2CE6-413E-BA05-A2B141AA0BAB}" destId="{62D727DA-75D3-494A-930E-8B79F45D6492}" srcOrd="0" destOrd="1" presId="urn:microsoft.com/office/officeart/2005/8/layout/process5"/>
    <dgm:cxn modelId="{263756D1-5D01-4E83-BC6F-BD5543278D90}" type="presOf" srcId="{3B9D328C-ADF9-4BFE-8CDF-86C03BDD5B6F}" destId="{F94C7D72-147B-43FB-901A-0840E32AABF5}" srcOrd="0" destOrd="1" presId="urn:microsoft.com/office/officeart/2005/8/layout/process5"/>
    <dgm:cxn modelId="{F32D71D2-EA74-4D2B-B6ED-9EE3ADA5146C}" srcId="{24FBDB81-558D-4CE4-B22B-0337009A7715}" destId="{03ABA921-A83C-4B92-A2AE-F6104480C652}" srcOrd="0" destOrd="0" parTransId="{06B5D421-CEC7-4D1A-8331-2484050805F5}" sibTransId="{F287AE2D-9D78-44C3-A320-34C5D80BF7C7}"/>
    <dgm:cxn modelId="{01220DD5-DF1B-4F5A-A524-3D7C8E2569A6}" type="presOf" srcId="{ADE95663-51C1-4309-BAB5-F9C0416CD03F}" destId="{6949FD6B-965A-432A-9D9C-EC795A520A50}" srcOrd="1" destOrd="0" presId="urn:microsoft.com/office/officeart/2005/8/layout/process5"/>
    <dgm:cxn modelId="{07C384D5-9FB6-4D38-9690-D453EC4C8F7A}" type="presOf" srcId="{7650F6EE-26FA-4CF3-91CC-6689A582A434}" destId="{8B767A71-8AB9-4914-83E2-BC7D4E6E74B4}" srcOrd="0" destOrd="0" presId="urn:microsoft.com/office/officeart/2005/8/layout/process5"/>
    <dgm:cxn modelId="{314D88D6-2F58-4D78-9CB7-AE434E15265B}" type="presOf" srcId="{765D7CBF-3E32-4AF9-9F70-D6D2EE23982A}" destId="{253E6E29-1FCE-415F-8EB8-75F29E0EC2E1}" srcOrd="0" destOrd="0" presId="urn:microsoft.com/office/officeart/2005/8/layout/process5"/>
    <dgm:cxn modelId="{6E6D9ED6-49CA-4660-BBD1-CD5344F95E6A}" type="presOf" srcId="{8269744F-3DFA-4786-BA70-EC80E75F0A1C}" destId="{58E2FE5C-4F45-47CC-92B8-2A313A66B15C}" srcOrd="0" destOrd="0" presId="urn:microsoft.com/office/officeart/2005/8/layout/process5"/>
    <dgm:cxn modelId="{FA0C1AD8-6785-4191-AF81-49D16CDC20E9}" type="presOf" srcId="{80DAB24A-E496-4F1E-83CE-DD99D57B5C70}" destId="{8BA22A34-28DA-42B7-B26E-FE90803EB659}" srcOrd="0" destOrd="0" presId="urn:microsoft.com/office/officeart/2005/8/layout/process5"/>
    <dgm:cxn modelId="{E91D15DA-D72F-4446-891C-A2A570164A9A}" type="presOf" srcId="{C60CE8FF-1236-465A-A8FE-19A527C67459}" destId="{2582B1E1-A6C2-435B-97B5-A8C28FFF1FA4}" srcOrd="1" destOrd="0" presId="urn:microsoft.com/office/officeart/2005/8/layout/process5"/>
    <dgm:cxn modelId="{270EB7DA-6DAE-4EFE-9FCF-82F1AD0ABA83}" srcId="{B2FA68DA-6BE2-431F-8F66-3D73B88687A2}" destId="{9394CF07-BEB0-4E5D-8A06-9FFF33B67CB4}" srcOrd="4" destOrd="0" parTransId="{16D5C882-82D4-4700-BE6C-5F015FFDE6E3}" sibTransId="{9DA9BEEF-6D2D-4A37-8FDD-54FFDC11E111}"/>
    <dgm:cxn modelId="{7A5025DB-8A78-4516-9DF9-9150A0F33644}" type="presOf" srcId="{4BAF0D1C-8A97-4DB5-9D3F-2E2A3CA8BE29}" destId="{2407B2B9-5D64-4739-8C3C-26B66BF90AD1}" srcOrd="0" destOrd="1" presId="urn:microsoft.com/office/officeart/2005/8/layout/process5"/>
    <dgm:cxn modelId="{7E9C28DB-053B-4DF0-9552-30D1DB6B3C24}" srcId="{B2FA68DA-6BE2-431F-8F66-3D73B88687A2}" destId="{3E9E3D78-1500-45AD-B6AD-C34E22263DD8}" srcOrd="9" destOrd="0" parTransId="{8CCC2059-7607-4709-9A21-6165287ED241}" sibTransId="{8A45593C-2E25-4BA2-9E81-975E1A83BCEA}"/>
    <dgm:cxn modelId="{4BAE2EDB-C7FF-4F5A-8138-852451774941}" type="presOf" srcId="{01121D23-4432-4889-9C26-B1F0F6734371}" destId="{A177C301-A13E-4D10-A43B-81B0301E73C9}" srcOrd="0" destOrd="1" presId="urn:microsoft.com/office/officeart/2005/8/layout/process5"/>
    <dgm:cxn modelId="{B473E9DD-AF59-4E59-B494-8C19EFAD9E79}" type="presOf" srcId="{3E9E3D78-1500-45AD-B6AD-C34E22263DD8}" destId="{62D727DA-75D3-494A-930E-8B79F45D6492}" srcOrd="0" destOrd="0" presId="urn:microsoft.com/office/officeart/2005/8/layout/process5"/>
    <dgm:cxn modelId="{A0D547DE-01A4-4662-9B5E-2CACE11215F7}" type="presOf" srcId="{7650F6EE-26FA-4CF3-91CC-6689A582A434}" destId="{CB38CE51-DA82-404B-AD5B-295237125589}" srcOrd="1" destOrd="0" presId="urn:microsoft.com/office/officeart/2005/8/layout/process5"/>
    <dgm:cxn modelId="{A3264BDE-FDAF-4E68-834B-E84B39500FCF}" type="presOf" srcId="{488EDEA6-6E09-40A7-AF43-42E97FFCB123}" destId="{52F7CA99-7C44-4700-8C6F-C315E03CD186}" srcOrd="1" destOrd="0" presId="urn:microsoft.com/office/officeart/2005/8/layout/process5"/>
    <dgm:cxn modelId="{49DA6FDF-A9CC-473E-BCFD-B8653D85989A}" srcId="{B2FA68DA-6BE2-431F-8F66-3D73B88687A2}" destId="{AD6D8186-3721-47DF-AC44-FF004322D4A1}" srcOrd="21" destOrd="0" parTransId="{1BD28ACC-245A-4482-8C94-3E0A42D5ABC6}" sibTransId="{7650F6EE-26FA-4CF3-91CC-6689A582A434}"/>
    <dgm:cxn modelId="{4EC588E4-DE41-4E77-89FA-B2F4E1F6EDAA}" srcId="{B2FA68DA-6BE2-431F-8F66-3D73B88687A2}" destId="{F234A22F-E6EE-414F-8A66-148E51DBC110}" srcOrd="17" destOrd="0" parTransId="{9D459BEF-3F0B-4C67-95B7-1B4E52B4A7A8}" sibTransId="{ADE95663-51C1-4309-BAB5-F9C0416CD03F}"/>
    <dgm:cxn modelId="{BEB9F6E5-0958-4F36-A6E7-252546729C0D}" type="presOf" srcId="{77936F34-3BB0-45A7-8CAF-0B648CB34EB9}" destId="{F9F7491B-9EB6-4706-ADB4-6EF0B3413731}" srcOrd="1" destOrd="0" presId="urn:microsoft.com/office/officeart/2005/8/layout/process5"/>
    <dgm:cxn modelId="{AD2826E7-0D41-4519-96BD-5995A9089F4F}" type="presOf" srcId="{4BC6B3AF-37B0-4209-A2B2-6F3691BCF0B8}" destId="{F34B4CC7-D577-48F0-99F2-86D7A6E6F87D}" srcOrd="0" destOrd="0" presId="urn:microsoft.com/office/officeart/2005/8/layout/process5"/>
    <dgm:cxn modelId="{24F16CE7-F2F0-4E12-BF21-51F4AB16DF5B}" type="presOf" srcId="{D72ED5B3-DCF0-431A-87CB-70B44A94ACA3}" destId="{CC1F22A4-D026-4D6A-93A7-87200DE9EFB2}" srcOrd="0" destOrd="0" presId="urn:microsoft.com/office/officeart/2005/8/layout/process5"/>
    <dgm:cxn modelId="{AE9982E7-F63B-4C37-9F9C-660B379FF6A3}" type="presOf" srcId="{990ACFDE-4396-4E0B-9507-D7DEDB503975}" destId="{A6B1FE5E-CE53-4125-85FC-14C72FF80670}" srcOrd="0" destOrd="0" presId="urn:microsoft.com/office/officeart/2005/8/layout/process5"/>
    <dgm:cxn modelId="{3CA8BCE9-05C4-4E9B-807E-9E9A3EC462EA}" type="presOf" srcId="{CB4C1446-4257-4EC7-A0BE-9CDE72FD4B85}" destId="{6534F756-48AA-4E6B-A89F-E738C684CBA0}" srcOrd="0" destOrd="0" presId="urn:microsoft.com/office/officeart/2005/8/layout/process5"/>
    <dgm:cxn modelId="{08BCFCE9-844E-4A15-8B26-6EC6D9AD8A03}" type="presOf" srcId="{B106EC30-5233-4BD1-912F-61CC2C2E479E}" destId="{C763DBFC-5184-4D6A-9DB9-51F94425CD22}" srcOrd="0" destOrd="0" presId="urn:microsoft.com/office/officeart/2005/8/layout/process5"/>
    <dgm:cxn modelId="{68FEF3EC-8535-43FE-AE7B-C4BA0F88195A}" type="presOf" srcId="{5D060743-6CA5-4986-8770-A4FF7B6D1D61}" destId="{E0E886CF-5AEC-4686-B623-D1696D3C293B}" srcOrd="1" destOrd="0" presId="urn:microsoft.com/office/officeart/2005/8/layout/process5"/>
    <dgm:cxn modelId="{EF1745F0-C6F4-4F48-8AC9-1DCA174FA1C4}" type="presOf" srcId="{066B8D07-3846-4AF4-8E34-2AEE0B9051A1}" destId="{01D33026-0CE3-411E-BAB3-1329A35DE108}" srcOrd="0" destOrd="0" presId="urn:microsoft.com/office/officeart/2005/8/layout/process5"/>
    <dgm:cxn modelId="{5A101FF3-6D98-49CB-8217-E957EE9CC17A}" type="presOf" srcId="{AD6D8186-3721-47DF-AC44-FF004322D4A1}" destId="{929F3B1F-50CD-4AA4-A95C-979666387D5E}" srcOrd="0" destOrd="0" presId="urn:microsoft.com/office/officeart/2005/8/layout/process5"/>
    <dgm:cxn modelId="{4B2D20F3-2025-42AC-99BC-1528D68E1429}" type="presOf" srcId="{3F8234BE-2534-4480-9A05-4DB43E85F5BC}" destId="{DFB5A92B-907B-4131-9E63-470429D78BC3}" srcOrd="0" destOrd="0" presId="urn:microsoft.com/office/officeart/2005/8/layout/process5"/>
    <dgm:cxn modelId="{F6ACA0F5-1FFC-4A06-8705-2EA1BB0C282E}" type="presOf" srcId="{C8C94350-C60A-4884-8ADC-2175E80B2C5A}" destId="{6B6EBFAD-CC92-4959-8EEF-260780DCD0A5}" srcOrd="0" destOrd="0" presId="urn:microsoft.com/office/officeart/2005/8/layout/process5"/>
    <dgm:cxn modelId="{0C31D16F-B608-4568-9BAF-E9B04CA25027}" type="presParOf" srcId="{2FD4DC97-D9B3-401A-911D-28899D4A26F9}" destId="{DFB5A92B-907B-4131-9E63-470429D78BC3}" srcOrd="0" destOrd="0" presId="urn:microsoft.com/office/officeart/2005/8/layout/process5"/>
    <dgm:cxn modelId="{017618D7-7E73-4D11-B81D-17FF31F28FB3}" type="presParOf" srcId="{2FD4DC97-D9B3-401A-911D-28899D4A26F9}" destId="{8BA22A34-28DA-42B7-B26E-FE90803EB659}" srcOrd="1" destOrd="0" presId="urn:microsoft.com/office/officeart/2005/8/layout/process5"/>
    <dgm:cxn modelId="{B85362A1-2D22-4E2F-A7F5-AACB334A0F39}" type="presParOf" srcId="{8BA22A34-28DA-42B7-B26E-FE90803EB659}" destId="{2D5AE46E-A911-4BDE-BD8D-DA942C584326}" srcOrd="0" destOrd="0" presId="urn:microsoft.com/office/officeart/2005/8/layout/process5"/>
    <dgm:cxn modelId="{8355605F-93C3-47E9-8BA3-7740CAF29EC8}" type="presParOf" srcId="{2FD4DC97-D9B3-401A-911D-28899D4A26F9}" destId="{F94C7D72-147B-43FB-901A-0840E32AABF5}" srcOrd="2" destOrd="0" presId="urn:microsoft.com/office/officeart/2005/8/layout/process5"/>
    <dgm:cxn modelId="{9F9556B7-B24C-4563-ACAB-22A8DC9E3A77}" type="presParOf" srcId="{2FD4DC97-D9B3-401A-911D-28899D4A26F9}" destId="{0A5AF13C-8C0E-4B4E-85D7-759554A0DACA}" srcOrd="3" destOrd="0" presId="urn:microsoft.com/office/officeart/2005/8/layout/process5"/>
    <dgm:cxn modelId="{6B494E49-16F0-47FD-9003-ECAE96CF164C}" type="presParOf" srcId="{0A5AF13C-8C0E-4B4E-85D7-759554A0DACA}" destId="{695ABBA7-91E5-44B5-8103-A4CEEC6E9208}" srcOrd="0" destOrd="0" presId="urn:microsoft.com/office/officeart/2005/8/layout/process5"/>
    <dgm:cxn modelId="{B8D30572-083A-46C0-A22F-76B42720FE45}" type="presParOf" srcId="{2FD4DC97-D9B3-401A-911D-28899D4A26F9}" destId="{21D5B91C-4FA5-4718-B09D-F5BFCD588908}" srcOrd="4" destOrd="0" presId="urn:microsoft.com/office/officeart/2005/8/layout/process5"/>
    <dgm:cxn modelId="{C43F6E8B-8598-4FC3-AD83-B15C583A8613}" type="presParOf" srcId="{2FD4DC97-D9B3-401A-911D-28899D4A26F9}" destId="{00CBAF16-69B0-495D-80C6-0AAE4B226D50}" srcOrd="5" destOrd="0" presId="urn:microsoft.com/office/officeart/2005/8/layout/process5"/>
    <dgm:cxn modelId="{7E6E51B0-B74B-4CA6-8FC3-6FE49333F4BF}" type="presParOf" srcId="{00CBAF16-69B0-495D-80C6-0AAE4B226D50}" destId="{F9F7491B-9EB6-4706-ADB4-6EF0B3413731}" srcOrd="0" destOrd="0" presId="urn:microsoft.com/office/officeart/2005/8/layout/process5"/>
    <dgm:cxn modelId="{806F53AA-F3DF-4332-A198-025E3AEE07CA}" type="presParOf" srcId="{2FD4DC97-D9B3-401A-911D-28899D4A26F9}" destId="{CC1F22A4-D026-4D6A-93A7-87200DE9EFB2}" srcOrd="6" destOrd="0" presId="urn:microsoft.com/office/officeart/2005/8/layout/process5"/>
    <dgm:cxn modelId="{538E139B-2D26-4A20-BA6A-0C017F7C29E3}" type="presParOf" srcId="{2FD4DC97-D9B3-401A-911D-28899D4A26F9}" destId="{A6B1FE5E-CE53-4125-85FC-14C72FF80670}" srcOrd="7" destOrd="0" presId="urn:microsoft.com/office/officeart/2005/8/layout/process5"/>
    <dgm:cxn modelId="{A132FE42-56AD-4E30-BC26-7BFEC5699081}" type="presParOf" srcId="{A6B1FE5E-CE53-4125-85FC-14C72FF80670}" destId="{BBDD31A7-AA32-422A-8008-AB766509696F}" srcOrd="0" destOrd="0" presId="urn:microsoft.com/office/officeart/2005/8/layout/process5"/>
    <dgm:cxn modelId="{1216AB1F-93F8-4757-B30E-C4984D52DB1F}" type="presParOf" srcId="{2FD4DC97-D9B3-401A-911D-28899D4A26F9}" destId="{79FE8CF6-51A3-4778-BE05-50617036F6D8}" srcOrd="8" destOrd="0" presId="urn:microsoft.com/office/officeart/2005/8/layout/process5"/>
    <dgm:cxn modelId="{608860D5-6832-4966-A98D-69937726D236}" type="presParOf" srcId="{2FD4DC97-D9B3-401A-911D-28899D4A26F9}" destId="{93021B6D-626A-4F43-A891-ECAE8B70DF94}" srcOrd="9" destOrd="0" presId="urn:microsoft.com/office/officeart/2005/8/layout/process5"/>
    <dgm:cxn modelId="{67A8A1FC-F397-49EE-A45F-8DAAF7B02E79}" type="presParOf" srcId="{93021B6D-626A-4F43-A891-ECAE8B70DF94}" destId="{64F58F2F-1800-4A9A-A39C-2BB96F20C9D6}" srcOrd="0" destOrd="0" presId="urn:microsoft.com/office/officeart/2005/8/layout/process5"/>
    <dgm:cxn modelId="{0CB0D529-2E9E-4F15-A0E6-30E5AE28DF9F}" type="presParOf" srcId="{2FD4DC97-D9B3-401A-911D-28899D4A26F9}" destId="{650916A9-58A5-45B5-8CE3-3AF2BA052238}" srcOrd="10" destOrd="0" presId="urn:microsoft.com/office/officeart/2005/8/layout/process5"/>
    <dgm:cxn modelId="{EA3B7D86-C74F-42F3-BD9D-8EA79ADBDCF0}" type="presParOf" srcId="{2FD4DC97-D9B3-401A-911D-28899D4A26F9}" destId="{DF5502B5-33B0-4DB9-8D9A-CDCC2FFCBC75}" srcOrd="11" destOrd="0" presId="urn:microsoft.com/office/officeart/2005/8/layout/process5"/>
    <dgm:cxn modelId="{19DD547A-AA15-41C1-B250-124127C76E2A}" type="presParOf" srcId="{DF5502B5-33B0-4DB9-8D9A-CDCC2FFCBC75}" destId="{E1F5DE82-1F36-4177-9461-91DE6B21E0E6}" srcOrd="0" destOrd="0" presId="urn:microsoft.com/office/officeart/2005/8/layout/process5"/>
    <dgm:cxn modelId="{92BDFEC3-3853-4573-A6F9-0A1A27FE1750}" type="presParOf" srcId="{2FD4DC97-D9B3-401A-911D-28899D4A26F9}" destId="{A687655F-FFD8-4715-B63F-739C649635D3}" srcOrd="12" destOrd="0" presId="urn:microsoft.com/office/officeart/2005/8/layout/process5"/>
    <dgm:cxn modelId="{3DEFE269-AA3E-4A2B-AF48-976877B4F71C}" type="presParOf" srcId="{2FD4DC97-D9B3-401A-911D-28899D4A26F9}" destId="{6D511BC1-2CC6-4C9E-AF8A-A9C1F3FD76F7}" srcOrd="13" destOrd="0" presId="urn:microsoft.com/office/officeart/2005/8/layout/process5"/>
    <dgm:cxn modelId="{C509BB7C-7DA5-4EEA-BC55-111D5F6795DE}" type="presParOf" srcId="{6D511BC1-2CC6-4C9E-AF8A-A9C1F3FD76F7}" destId="{8E7D2F4C-FAE9-4FB3-A7F4-6510937A4273}" srcOrd="0" destOrd="0" presId="urn:microsoft.com/office/officeart/2005/8/layout/process5"/>
    <dgm:cxn modelId="{3B7749BA-27D5-4885-9DAB-D8A664415DD9}" type="presParOf" srcId="{2FD4DC97-D9B3-401A-911D-28899D4A26F9}" destId="{97E8674A-EB12-499E-A348-F4E22612A2B3}" srcOrd="14" destOrd="0" presId="urn:microsoft.com/office/officeart/2005/8/layout/process5"/>
    <dgm:cxn modelId="{1966585C-5862-48BB-BB12-ED06BBD29500}" type="presParOf" srcId="{2FD4DC97-D9B3-401A-911D-28899D4A26F9}" destId="{0C5DD78B-53F4-4133-AD08-39D2E7867D3A}" srcOrd="15" destOrd="0" presId="urn:microsoft.com/office/officeart/2005/8/layout/process5"/>
    <dgm:cxn modelId="{42EDC29B-3E86-49AA-91A4-BE8441A1975E}" type="presParOf" srcId="{0C5DD78B-53F4-4133-AD08-39D2E7867D3A}" destId="{AFDFDB9C-383F-4243-98C5-5086016A2216}" srcOrd="0" destOrd="0" presId="urn:microsoft.com/office/officeart/2005/8/layout/process5"/>
    <dgm:cxn modelId="{88F002FD-CCFD-4AD5-8305-3A525F6591DB}" type="presParOf" srcId="{2FD4DC97-D9B3-401A-911D-28899D4A26F9}" destId="{2407B2B9-5D64-4739-8C3C-26B66BF90AD1}" srcOrd="16" destOrd="0" presId="urn:microsoft.com/office/officeart/2005/8/layout/process5"/>
    <dgm:cxn modelId="{5342A63B-30C2-4D5B-9F72-E39D02A0ABC7}" type="presParOf" srcId="{2FD4DC97-D9B3-401A-911D-28899D4A26F9}" destId="{32768EFE-DD03-446B-9D08-AA591D01912A}" srcOrd="17" destOrd="0" presId="urn:microsoft.com/office/officeart/2005/8/layout/process5"/>
    <dgm:cxn modelId="{56A623FF-7A04-44F8-894D-F62D3393022F}" type="presParOf" srcId="{32768EFE-DD03-446B-9D08-AA591D01912A}" destId="{3F54E69B-C607-45C5-BC87-6C30440524D1}" srcOrd="0" destOrd="0" presId="urn:microsoft.com/office/officeart/2005/8/layout/process5"/>
    <dgm:cxn modelId="{DC336002-B77D-4B80-8081-0DF160AD5099}" type="presParOf" srcId="{2FD4DC97-D9B3-401A-911D-28899D4A26F9}" destId="{62D727DA-75D3-494A-930E-8B79F45D6492}" srcOrd="18" destOrd="0" presId="urn:microsoft.com/office/officeart/2005/8/layout/process5"/>
    <dgm:cxn modelId="{2ADC6FC6-95FD-44CA-9DC3-5DDD22E76A26}" type="presParOf" srcId="{2FD4DC97-D9B3-401A-911D-28899D4A26F9}" destId="{91349FAB-BB65-449A-9A12-22A01BF107C2}" srcOrd="19" destOrd="0" presId="urn:microsoft.com/office/officeart/2005/8/layout/process5"/>
    <dgm:cxn modelId="{E53D51F5-EF9D-4E85-84DA-F6EC57AB5787}" type="presParOf" srcId="{91349FAB-BB65-449A-9A12-22A01BF107C2}" destId="{4E459AD1-3C42-4880-B728-205B07AF37A7}" srcOrd="0" destOrd="0" presId="urn:microsoft.com/office/officeart/2005/8/layout/process5"/>
    <dgm:cxn modelId="{FA4AF345-2342-4EBD-8CCC-D0743AFD2C10}" type="presParOf" srcId="{2FD4DC97-D9B3-401A-911D-28899D4A26F9}" destId="{CD5EE612-B4DE-467F-8B58-B1D43DCCBA08}" srcOrd="20" destOrd="0" presId="urn:microsoft.com/office/officeart/2005/8/layout/process5"/>
    <dgm:cxn modelId="{662F7EA2-C01B-40A7-9C7C-C312A10380FC}" type="presParOf" srcId="{2FD4DC97-D9B3-401A-911D-28899D4A26F9}" destId="{253E6E29-1FCE-415F-8EB8-75F29E0EC2E1}" srcOrd="21" destOrd="0" presId="urn:microsoft.com/office/officeart/2005/8/layout/process5"/>
    <dgm:cxn modelId="{16895F66-02E2-4930-9041-84402464B3B4}" type="presParOf" srcId="{253E6E29-1FCE-415F-8EB8-75F29E0EC2E1}" destId="{60C85C95-1714-4BEC-A493-DD11419182BE}" srcOrd="0" destOrd="0" presId="urn:microsoft.com/office/officeart/2005/8/layout/process5"/>
    <dgm:cxn modelId="{5CF118B1-A892-4209-9238-5BD7221C3F08}" type="presParOf" srcId="{2FD4DC97-D9B3-401A-911D-28899D4A26F9}" destId="{6534F756-48AA-4E6B-A89F-E738C684CBA0}" srcOrd="22" destOrd="0" presId="urn:microsoft.com/office/officeart/2005/8/layout/process5"/>
    <dgm:cxn modelId="{7589B16B-89D5-4AEF-B140-95C07F20E27D}" type="presParOf" srcId="{2FD4DC97-D9B3-401A-911D-28899D4A26F9}" destId="{236946B7-D583-40ED-B23F-E7F3849FD3ED}" srcOrd="23" destOrd="0" presId="urn:microsoft.com/office/officeart/2005/8/layout/process5"/>
    <dgm:cxn modelId="{533AE9BD-EC10-4850-AC9E-3A07D5DDA6F9}" type="presParOf" srcId="{236946B7-D583-40ED-B23F-E7F3849FD3ED}" destId="{2582B1E1-A6C2-435B-97B5-A8C28FFF1FA4}" srcOrd="0" destOrd="0" presId="urn:microsoft.com/office/officeart/2005/8/layout/process5"/>
    <dgm:cxn modelId="{A39B3D57-2B8F-45F3-8C6C-21DCFF94B4D6}" type="presParOf" srcId="{2FD4DC97-D9B3-401A-911D-28899D4A26F9}" destId="{B846CB65-182A-4DFF-88B2-74985041932F}" srcOrd="24" destOrd="0" presId="urn:microsoft.com/office/officeart/2005/8/layout/process5"/>
    <dgm:cxn modelId="{E4943924-14D5-40AB-8A2C-E7F1ED17724B}" type="presParOf" srcId="{2FD4DC97-D9B3-401A-911D-28899D4A26F9}" destId="{8D66A368-7C69-45AA-8FBE-AA55BED23FDE}" srcOrd="25" destOrd="0" presId="urn:microsoft.com/office/officeart/2005/8/layout/process5"/>
    <dgm:cxn modelId="{2CE6F9C9-4823-46E7-BBA2-31AFD60A7632}" type="presParOf" srcId="{8D66A368-7C69-45AA-8FBE-AA55BED23FDE}" destId="{E0E886CF-5AEC-4686-B623-D1696D3C293B}" srcOrd="0" destOrd="0" presId="urn:microsoft.com/office/officeart/2005/8/layout/process5"/>
    <dgm:cxn modelId="{15FB0BEA-350A-461C-9BC8-D47F87E5E1AB}" type="presParOf" srcId="{2FD4DC97-D9B3-401A-911D-28899D4A26F9}" destId="{D2704FE9-E750-4342-AC7A-4659FAD1C786}" srcOrd="26" destOrd="0" presId="urn:microsoft.com/office/officeart/2005/8/layout/process5"/>
    <dgm:cxn modelId="{DC026B4C-A0ED-498B-AF89-ADB6747AC587}" type="presParOf" srcId="{2FD4DC97-D9B3-401A-911D-28899D4A26F9}" destId="{BD9EA0E6-59E8-439B-8996-C8F9D71FEBC3}" srcOrd="27" destOrd="0" presId="urn:microsoft.com/office/officeart/2005/8/layout/process5"/>
    <dgm:cxn modelId="{DB1E9937-50A3-40C3-96BC-9BEAA8EA6AAD}" type="presParOf" srcId="{BD9EA0E6-59E8-439B-8996-C8F9D71FEBC3}" destId="{6D47C5E6-B620-40A3-9CD3-B9F8C223D3B3}" srcOrd="0" destOrd="0" presId="urn:microsoft.com/office/officeart/2005/8/layout/process5"/>
    <dgm:cxn modelId="{71B644E0-313A-431C-AD34-7111E199A1E2}" type="presParOf" srcId="{2FD4DC97-D9B3-401A-911D-28899D4A26F9}" destId="{01D33026-0CE3-411E-BAB3-1329A35DE108}" srcOrd="28" destOrd="0" presId="urn:microsoft.com/office/officeart/2005/8/layout/process5"/>
    <dgm:cxn modelId="{592DFB10-C2B9-47F9-9CF7-926BD1D30611}" type="presParOf" srcId="{2FD4DC97-D9B3-401A-911D-28899D4A26F9}" destId="{58E2FE5C-4F45-47CC-92B8-2A313A66B15C}" srcOrd="29" destOrd="0" presId="urn:microsoft.com/office/officeart/2005/8/layout/process5"/>
    <dgm:cxn modelId="{156F8AB1-B725-45BC-8E83-D3252ECB6B6D}" type="presParOf" srcId="{58E2FE5C-4F45-47CC-92B8-2A313A66B15C}" destId="{26ECF895-4488-48AF-8195-26A0A5A7E7FD}" srcOrd="0" destOrd="0" presId="urn:microsoft.com/office/officeart/2005/8/layout/process5"/>
    <dgm:cxn modelId="{F5EDA35F-1546-4F0F-8C5E-1FE4B2FF20A4}" type="presParOf" srcId="{2FD4DC97-D9B3-401A-911D-28899D4A26F9}" destId="{8CB1E3AA-B20E-4882-9F1A-9D9FE7F977B0}" srcOrd="30" destOrd="0" presId="urn:microsoft.com/office/officeart/2005/8/layout/process5"/>
    <dgm:cxn modelId="{ABAAFA52-7EF4-454D-A568-24012C28CE78}" type="presParOf" srcId="{2FD4DC97-D9B3-401A-911D-28899D4A26F9}" destId="{6B6EBFAD-CC92-4959-8EEF-260780DCD0A5}" srcOrd="31" destOrd="0" presId="urn:microsoft.com/office/officeart/2005/8/layout/process5"/>
    <dgm:cxn modelId="{79CF6176-9726-4579-8317-CA5557D2C3F4}" type="presParOf" srcId="{6B6EBFAD-CC92-4959-8EEF-260780DCD0A5}" destId="{47284312-6FF9-4509-9746-40B2A358D7E5}" srcOrd="0" destOrd="0" presId="urn:microsoft.com/office/officeart/2005/8/layout/process5"/>
    <dgm:cxn modelId="{097A639C-21AF-415A-A289-7910C32E6E11}" type="presParOf" srcId="{2FD4DC97-D9B3-401A-911D-28899D4A26F9}" destId="{F34B4CC7-D577-48F0-99F2-86D7A6E6F87D}" srcOrd="32" destOrd="0" presId="urn:microsoft.com/office/officeart/2005/8/layout/process5"/>
    <dgm:cxn modelId="{4BC81A89-B25F-41FC-902D-7FA48C24C0BA}" type="presParOf" srcId="{2FD4DC97-D9B3-401A-911D-28899D4A26F9}" destId="{7ECE0276-94DE-404A-85F9-FCE7C7E1B2F4}" srcOrd="33" destOrd="0" presId="urn:microsoft.com/office/officeart/2005/8/layout/process5"/>
    <dgm:cxn modelId="{69CB293A-707C-4156-9113-FC2C3D871B5F}" type="presParOf" srcId="{7ECE0276-94DE-404A-85F9-FCE7C7E1B2F4}" destId="{398050C4-61C2-4F1A-9627-D52648EC7462}" srcOrd="0" destOrd="0" presId="urn:microsoft.com/office/officeart/2005/8/layout/process5"/>
    <dgm:cxn modelId="{3F1DE720-EE5A-4423-B811-88E7442810AA}" type="presParOf" srcId="{2FD4DC97-D9B3-401A-911D-28899D4A26F9}" destId="{A177C301-A13E-4D10-A43B-81B0301E73C9}" srcOrd="34" destOrd="0" presId="urn:microsoft.com/office/officeart/2005/8/layout/process5"/>
    <dgm:cxn modelId="{AD23B791-2CE3-4075-9285-B6F95F31C2F2}" type="presParOf" srcId="{2FD4DC97-D9B3-401A-911D-28899D4A26F9}" destId="{5D469FDB-2E0F-4EE6-BB4A-9E9EDEFCCE51}" srcOrd="35" destOrd="0" presId="urn:microsoft.com/office/officeart/2005/8/layout/process5"/>
    <dgm:cxn modelId="{D94A84A7-E0B2-47CE-9758-94A4419C8C6D}" type="presParOf" srcId="{5D469FDB-2E0F-4EE6-BB4A-9E9EDEFCCE51}" destId="{6949FD6B-965A-432A-9D9C-EC795A520A50}" srcOrd="0" destOrd="0" presId="urn:microsoft.com/office/officeart/2005/8/layout/process5"/>
    <dgm:cxn modelId="{FFC7A366-C1B5-4E3A-AE3F-AE5150CBB6F2}" type="presParOf" srcId="{2FD4DC97-D9B3-401A-911D-28899D4A26F9}" destId="{707D0239-1A7D-45FF-8E8E-77B0CEE1BED1}" srcOrd="36" destOrd="0" presId="urn:microsoft.com/office/officeart/2005/8/layout/process5"/>
    <dgm:cxn modelId="{EFB55257-1B5D-4DA6-8E5E-D68FCD09C249}" type="presParOf" srcId="{2FD4DC97-D9B3-401A-911D-28899D4A26F9}" destId="{CA6D9DBF-1499-483C-A3AB-87DE3F5157B1}" srcOrd="37" destOrd="0" presId="urn:microsoft.com/office/officeart/2005/8/layout/process5"/>
    <dgm:cxn modelId="{34EC778A-5150-48B4-A837-A2564DF7BA05}" type="presParOf" srcId="{CA6D9DBF-1499-483C-A3AB-87DE3F5157B1}" destId="{7B85B07D-D7EC-4A33-8F21-704FE2ED14E8}" srcOrd="0" destOrd="0" presId="urn:microsoft.com/office/officeart/2005/8/layout/process5"/>
    <dgm:cxn modelId="{FE07D7B7-D5D3-4FDE-A223-DF22678BFA51}" type="presParOf" srcId="{2FD4DC97-D9B3-401A-911D-28899D4A26F9}" destId="{C763DBFC-5184-4D6A-9DB9-51F94425CD22}" srcOrd="38" destOrd="0" presId="urn:microsoft.com/office/officeart/2005/8/layout/process5"/>
    <dgm:cxn modelId="{F1FD00C4-1C01-4C15-B84C-0850CF9F810A}" type="presParOf" srcId="{2FD4DC97-D9B3-401A-911D-28899D4A26F9}" destId="{E5DF6F33-4D72-440B-8EBD-CDCADCF780B8}" srcOrd="39" destOrd="0" presId="urn:microsoft.com/office/officeart/2005/8/layout/process5"/>
    <dgm:cxn modelId="{E8870F16-3BE2-4DFE-9F14-3FC62C55953C}" type="presParOf" srcId="{E5DF6F33-4D72-440B-8EBD-CDCADCF780B8}" destId="{EEB4277F-E4EB-4481-86BD-AE7EAF975E12}" srcOrd="0" destOrd="0" presId="urn:microsoft.com/office/officeart/2005/8/layout/process5"/>
    <dgm:cxn modelId="{13D80BCB-220D-42AB-BB32-C4756460B74D}" type="presParOf" srcId="{2FD4DC97-D9B3-401A-911D-28899D4A26F9}" destId="{B696B86A-FDF0-4B5C-B620-3CD1F74DABB9}" srcOrd="40" destOrd="0" presId="urn:microsoft.com/office/officeart/2005/8/layout/process5"/>
    <dgm:cxn modelId="{F2B1570D-89C1-4050-A5FB-CB6F0F180762}" type="presParOf" srcId="{2FD4DC97-D9B3-401A-911D-28899D4A26F9}" destId="{3AAC95C9-2012-4C9C-AAF8-A6298E3B4605}" srcOrd="41" destOrd="0" presId="urn:microsoft.com/office/officeart/2005/8/layout/process5"/>
    <dgm:cxn modelId="{EC95F6F8-7761-4108-BF3C-64F91BC1A094}" type="presParOf" srcId="{3AAC95C9-2012-4C9C-AAF8-A6298E3B4605}" destId="{52F7CA99-7C44-4700-8C6F-C315E03CD186}" srcOrd="0" destOrd="0" presId="urn:microsoft.com/office/officeart/2005/8/layout/process5"/>
    <dgm:cxn modelId="{89E527A8-AD45-417E-9182-A343939F4C5D}" type="presParOf" srcId="{2FD4DC97-D9B3-401A-911D-28899D4A26F9}" destId="{929F3B1F-50CD-4AA4-A95C-979666387D5E}" srcOrd="42" destOrd="0" presId="urn:microsoft.com/office/officeart/2005/8/layout/process5"/>
    <dgm:cxn modelId="{C57F1F4C-289B-454E-AED4-E067731FDFB5}" type="presParOf" srcId="{2FD4DC97-D9B3-401A-911D-28899D4A26F9}" destId="{8B767A71-8AB9-4914-83E2-BC7D4E6E74B4}" srcOrd="43" destOrd="0" presId="urn:microsoft.com/office/officeart/2005/8/layout/process5"/>
    <dgm:cxn modelId="{9FBBA462-2BB5-4CD3-A230-C774B579E3A4}" type="presParOf" srcId="{8B767A71-8AB9-4914-83E2-BC7D4E6E74B4}" destId="{CB38CE51-DA82-404B-AD5B-295237125589}" srcOrd="0" destOrd="0" presId="urn:microsoft.com/office/officeart/2005/8/layout/process5"/>
    <dgm:cxn modelId="{E7148197-3DA4-4552-93F7-8B4B25254F9C}" type="presParOf" srcId="{2FD4DC97-D9B3-401A-911D-28899D4A26F9}" destId="{2C6C63B0-840B-4FD9-9ECB-DEBB279FB847}" srcOrd="44" destOrd="0" presId="urn:microsoft.com/office/officeart/2005/8/layout/process5"/>
  </dgm:cxnLst>
  <dgm:bg/>
  <dgm:whole>
    <a:ln>
      <a:solidFill>
        <a:schemeClr val="tx1"/>
      </a:solid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1E62D0-D623-401D-97CC-8844440D7AE4}"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1C67F7B0-C23B-4908-9F71-A5E09EDCC38B}">
      <dgm:prSet phldrT="[Text]" custT="1"/>
      <dgm:spPr>
        <a:solidFill>
          <a:schemeClr val="accent6">
            <a:lumMod val="75000"/>
          </a:schemeClr>
        </a:solidFill>
      </dgm:spPr>
      <dgm:t>
        <a:bodyPr anchor="ctr"/>
        <a:lstStyle/>
        <a:p>
          <a:pPr algn="ctr">
            <a:buNone/>
          </a:pPr>
          <a:r>
            <a:rPr lang="en-US" sz="1600" dirty="0"/>
            <a:t>DENSE ReLU</a:t>
          </a:r>
        </a:p>
      </dgm:t>
    </dgm:pt>
    <dgm:pt modelId="{6CA9D9E2-3404-4CD4-9B0F-21D00B7FD17A}" type="parTrans" cxnId="{D20F8270-B554-455E-85F8-1AB0AF358644}">
      <dgm:prSet/>
      <dgm:spPr/>
      <dgm:t>
        <a:bodyPr/>
        <a:lstStyle/>
        <a:p>
          <a:endParaRPr lang="en-US"/>
        </a:p>
      </dgm:t>
    </dgm:pt>
    <dgm:pt modelId="{CDDEE938-BDBD-455F-B3EC-3DE6A8AE10DE}" type="sibTrans" cxnId="{D20F8270-B554-455E-85F8-1AB0AF358644}">
      <dgm:prSet/>
      <dgm:spPr/>
      <dgm:t>
        <a:bodyPr/>
        <a:lstStyle/>
        <a:p>
          <a:endParaRPr lang="en-US"/>
        </a:p>
      </dgm:t>
    </dgm:pt>
    <dgm:pt modelId="{31911610-C160-48CF-B85B-C871D219F4D3}">
      <dgm:prSet phldrT="[Text]" custT="1"/>
      <dgm:spPr>
        <a:solidFill>
          <a:schemeClr val="accent6">
            <a:lumMod val="75000"/>
          </a:schemeClr>
        </a:solidFill>
      </dgm:spPr>
      <dgm:t>
        <a:bodyPr anchor="ctr"/>
        <a:lstStyle/>
        <a:p>
          <a:pPr algn="ctr">
            <a:buNone/>
          </a:pPr>
          <a:r>
            <a:rPr lang="en-US" sz="1600" dirty="0"/>
            <a:t>DROPOUT</a:t>
          </a:r>
        </a:p>
      </dgm:t>
    </dgm:pt>
    <dgm:pt modelId="{49E89108-9CE6-4604-88E9-3393606AFF53}" type="parTrans" cxnId="{0265167E-27B9-4579-B833-B1B23437E33A}">
      <dgm:prSet/>
      <dgm:spPr/>
      <dgm:t>
        <a:bodyPr/>
        <a:lstStyle/>
        <a:p>
          <a:endParaRPr lang="en-US"/>
        </a:p>
      </dgm:t>
    </dgm:pt>
    <dgm:pt modelId="{8AEE1E57-0C96-4325-B040-173A0CED1382}" type="sibTrans" cxnId="{0265167E-27B9-4579-B833-B1B23437E33A}">
      <dgm:prSet/>
      <dgm:spPr/>
      <dgm:t>
        <a:bodyPr/>
        <a:lstStyle/>
        <a:p>
          <a:endParaRPr lang="en-US"/>
        </a:p>
      </dgm:t>
    </dgm:pt>
    <dgm:pt modelId="{8BC2EDC9-B8ED-4063-A208-6C68255C88A8}">
      <dgm:prSet phldrT="[Text]" custT="1"/>
      <dgm:spPr>
        <a:solidFill>
          <a:schemeClr val="accent6">
            <a:lumMod val="75000"/>
          </a:schemeClr>
        </a:solidFill>
      </dgm:spPr>
      <dgm:t>
        <a:bodyPr anchor="ctr"/>
        <a:lstStyle/>
        <a:p>
          <a:pPr algn="ctr">
            <a:buNone/>
          </a:pPr>
          <a:r>
            <a:rPr lang="en-US" sz="1600" dirty="0"/>
            <a:t>DENSE_1 ReLU</a:t>
          </a:r>
        </a:p>
      </dgm:t>
    </dgm:pt>
    <dgm:pt modelId="{F5AD56A4-3C33-4B3D-B52A-4D9E74E50385}" type="parTrans" cxnId="{CE30B833-C043-4B70-A298-CF040CA3ADFF}">
      <dgm:prSet/>
      <dgm:spPr/>
      <dgm:t>
        <a:bodyPr/>
        <a:lstStyle/>
        <a:p>
          <a:endParaRPr lang="en-US"/>
        </a:p>
      </dgm:t>
    </dgm:pt>
    <dgm:pt modelId="{BA6CFDB7-B70A-40BD-B317-1FF9E174E049}" type="sibTrans" cxnId="{CE30B833-C043-4B70-A298-CF040CA3ADFF}">
      <dgm:prSet/>
      <dgm:spPr/>
      <dgm:t>
        <a:bodyPr/>
        <a:lstStyle/>
        <a:p>
          <a:endParaRPr lang="en-US"/>
        </a:p>
      </dgm:t>
    </dgm:pt>
    <dgm:pt modelId="{14A51D61-3563-4118-9533-6759FC6DB571}">
      <dgm:prSet phldrT="[Text]" custT="1"/>
      <dgm:spPr>
        <a:solidFill>
          <a:schemeClr val="accent6">
            <a:lumMod val="75000"/>
          </a:schemeClr>
        </a:solidFill>
      </dgm:spPr>
      <dgm:t>
        <a:bodyPr anchor="ctr"/>
        <a:lstStyle/>
        <a:p>
          <a:pPr algn="ctr">
            <a:buNone/>
          </a:pPr>
          <a:r>
            <a:rPr lang="en-US" sz="1600" dirty="0"/>
            <a:t>NORM_1</a:t>
          </a:r>
        </a:p>
      </dgm:t>
    </dgm:pt>
    <dgm:pt modelId="{5ABE2176-ED37-45F9-868B-C0E65BB35D42}" type="parTrans" cxnId="{23433D55-90BD-44D9-BB41-0F7BE8CD20FF}">
      <dgm:prSet/>
      <dgm:spPr/>
      <dgm:t>
        <a:bodyPr/>
        <a:lstStyle/>
        <a:p>
          <a:endParaRPr lang="en-US"/>
        </a:p>
      </dgm:t>
    </dgm:pt>
    <dgm:pt modelId="{81EE3BFC-02F2-418C-9EDA-D0BAC55F957C}" type="sibTrans" cxnId="{23433D55-90BD-44D9-BB41-0F7BE8CD20FF}">
      <dgm:prSet/>
      <dgm:spPr/>
      <dgm:t>
        <a:bodyPr/>
        <a:lstStyle/>
        <a:p>
          <a:endParaRPr lang="en-US"/>
        </a:p>
      </dgm:t>
    </dgm:pt>
    <dgm:pt modelId="{58F84137-858C-4100-AC1F-10495562AF92}">
      <dgm:prSet phldrT="[Text]" custT="1"/>
      <dgm:spPr>
        <a:solidFill>
          <a:schemeClr val="accent6">
            <a:lumMod val="75000"/>
          </a:schemeClr>
        </a:solidFill>
      </dgm:spPr>
      <dgm:t>
        <a:bodyPr anchor="ctr"/>
        <a:lstStyle/>
        <a:p>
          <a:pPr algn="ctr">
            <a:buNone/>
          </a:pPr>
          <a:r>
            <a:rPr lang="en-US" sz="1050" dirty="0"/>
            <a:t>512</a:t>
          </a:r>
        </a:p>
      </dgm:t>
    </dgm:pt>
    <dgm:pt modelId="{D2F4D560-D45B-41E3-97BF-9C46FD3EE76B}" type="parTrans" cxnId="{4E2FE6F5-85F6-4AC7-8BC8-0FF22E902AC5}">
      <dgm:prSet/>
      <dgm:spPr/>
      <dgm:t>
        <a:bodyPr/>
        <a:lstStyle/>
        <a:p>
          <a:endParaRPr lang="en-US"/>
        </a:p>
      </dgm:t>
    </dgm:pt>
    <dgm:pt modelId="{48FFD4A3-C5C4-4A55-A519-5AE1319F18D2}" type="sibTrans" cxnId="{4E2FE6F5-85F6-4AC7-8BC8-0FF22E902AC5}">
      <dgm:prSet/>
      <dgm:spPr/>
      <dgm:t>
        <a:bodyPr/>
        <a:lstStyle/>
        <a:p>
          <a:endParaRPr lang="en-US"/>
        </a:p>
      </dgm:t>
    </dgm:pt>
    <dgm:pt modelId="{DF62C4C8-3EAD-48F2-8191-72ED03D507F1}">
      <dgm:prSet phldrT="[Text]" custT="1"/>
      <dgm:spPr>
        <a:solidFill>
          <a:schemeClr val="accent6">
            <a:lumMod val="75000"/>
          </a:schemeClr>
        </a:solidFill>
      </dgm:spPr>
      <dgm:t>
        <a:bodyPr anchor="ctr"/>
        <a:lstStyle/>
        <a:p>
          <a:pPr algn="ctr">
            <a:buNone/>
          </a:pPr>
          <a:r>
            <a:rPr lang="en-US" sz="1050" dirty="0"/>
            <a:t>512</a:t>
          </a:r>
        </a:p>
      </dgm:t>
    </dgm:pt>
    <dgm:pt modelId="{A6D7B342-50AA-4EF6-B22B-1B7689AA29EE}" type="parTrans" cxnId="{B4979C69-C2E3-47C9-8A76-D3CA183F18D6}">
      <dgm:prSet/>
      <dgm:spPr/>
      <dgm:t>
        <a:bodyPr/>
        <a:lstStyle/>
        <a:p>
          <a:endParaRPr lang="en-US"/>
        </a:p>
      </dgm:t>
    </dgm:pt>
    <dgm:pt modelId="{D692FD25-6A9A-47DA-8ACC-F7FA379579E4}" type="sibTrans" cxnId="{B4979C69-C2E3-47C9-8A76-D3CA183F18D6}">
      <dgm:prSet/>
      <dgm:spPr/>
      <dgm:t>
        <a:bodyPr/>
        <a:lstStyle/>
        <a:p>
          <a:endParaRPr lang="en-US"/>
        </a:p>
      </dgm:t>
    </dgm:pt>
    <dgm:pt modelId="{BDF4EA7D-C960-4139-B194-B385D642B59E}">
      <dgm:prSet phldrT="[Text]" custT="1"/>
      <dgm:spPr>
        <a:solidFill>
          <a:schemeClr val="accent6">
            <a:lumMod val="75000"/>
          </a:schemeClr>
        </a:solidFill>
      </dgm:spPr>
      <dgm:t>
        <a:bodyPr anchor="ctr"/>
        <a:lstStyle/>
        <a:p>
          <a:pPr algn="ctr">
            <a:buNone/>
          </a:pPr>
          <a:r>
            <a:rPr lang="en-US" sz="1600" dirty="0"/>
            <a:t>NORM</a:t>
          </a:r>
        </a:p>
      </dgm:t>
    </dgm:pt>
    <dgm:pt modelId="{DFBF0DF2-D3B0-427C-8E25-C6A7A631BF95}" type="parTrans" cxnId="{24C944C0-D1B8-44D5-ACB1-847C86B6C92A}">
      <dgm:prSet/>
      <dgm:spPr/>
      <dgm:t>
        <a:bodyPr/>
        <a:lstStyle/>
        <a:p>
          <a:endParaRPr lang="en-US"/>
        </a:p>
      </dgm:t>
    </dgm:pt>
    <dgm:pt modelId="{752885AF-9001-4DDF-A535-61B547984F3D}" type="sibTrans" cxnId="{24C944C0-D1B8-44D5-ACB1-847C86B6C92A}">
      <dgm:prSet/>
      <dgm:spPr/>
      <dgm:t>
        <a:bodyPr/>
        <a:lstStyle/>
        <a:p>
          <a:endParaRPr lang="en-US"/>
        </a:p>
      </dgm:t>
    </dgm:pt>
    <dgm:pt modelId="{B4F65C7F-0E9C-4810-8ABD-1923A35D2488}">
      <dgm:prSet phldrT="[Text]" custT="1"/>
      <dgm:spPr>
        <a:solidFill>
          <a:schemeClr val="accent6">
            <a:lumMod val="75000"/>
          </a:schemeClr>
        </a:solidFill>
      </dgm:spPr>
      <dgm:t>
        <a:bodyPr anchor="ctr"/>
        <a:lstStyle/>
        <a:p>
          <a:pPr algn="ctr">
            <a:buNone/>
          </a:pPr>
          <a:r>
            <a:rPr lang="en-US" sz="1050" dirty="0"/>
            <a:t>512</a:t>
          </a:r>
        </a:p>
      </dgm:t>
    </dgm:pt>
    <dgm:pt modelId="{AF837D51-45DF-4E86-A7A3-328D0E5CBB3F}" type="parTrans" cxnId="{78E7E0CA-7E86-4DA0-A0B5-20F648A8A862}">
      <dgm:prSet/>
      <dgm:spPr/>
      <dgm:t>
        <a:bodyPr/>
        <a:lstStyle/>
        <a:p>
          <a:endParaRPr lang="en-US"/>
        </a:p>
      </dgm:t>
    </dgm:pt>
    <dgm:pt modelId="{62E0D27E-F895-4869-90A2-7F68645D0411}" type="sibTrans" cxnId="{78E7E0CA-7E86-4DA0-A0B5-20F648A8A862}">
      <dgm:prSet/>
      <dgm:spPr/>
      <dgm:t>
        <a:bodyPr/>
        <a:lstStyle/>
        <a:p>
          <a:endParaRPr lang="en-US"/>
        </a:p>
      </dgm:t>
    </dgm:pt>
    <dgm:pt modelId="{110EF116-9A3B-4633-A34F-7B2E21019944}">
      <dgm:prSet phldrT="[Text]" custT="1"/>
      <dgm:spPr>
        <a:solidFill>
          <a:schemeClr val="accent6">
            <a:lumMod val="75000"/>
          </a:schemeClr>
        </a:solidFill>
      </dgm:spPr>
      <dgm:t>
        <a:bodyPr anchor="ctr"/>
        <a:lstStyle/>
        <a:p>
          <a:pPr algn="ctr">
            <a:buNone/>
          </a:pPr>
          <a:r>
            <a:rPr lang="en-US" sz="1050" dirty="0"/>
            <a:t>512</a:t>
          </a:r>
        </a:p>
      </dgm:t>
    </dgm:pt>
    <dgm:pt modelId="{D4E31D6E-B0CD-4673-B455-6D87DC9E29E3}" type="parTrans" cxnId="{5827C3C0-93EA-4327-AC56-A5C6C679410C}">
      <dgm:prSet/>
      <dgm:spPr/>
      <dgm:t>
        <a:bodyPr/>
        <a:lstStyle/>
        <a:p>
          <a:endParaRPr lang="en-US"/>
        </a:p>
      </dgm:t>
    </dgm:pt>
    <dgm:pt modelId="{BC2F5CFF-C72F-4A2C-B192-9E9BEE2C7238}" type="sibTrans" cxnId="{5827C3C0-93EA-4327-AC56-A5C6C679410C}">
      <dgm:prSet/>
      <dgm:spPr/>
      <dgm:t>
        <a:bodyPr/>
        <a:lstStyle/>
        <a:p>
          <a:endParaRPr lang="en-US"/>
        </a:p>
      </dgm:t>
    </dgm:pt>
    <dgm:pt modelId="{1561233A-1A94-4146-ACDD-194EC0ECED0D}">
      <dgm:prSet phldrT="[Text]" custT="1"/>
      <dgm:spPr>
        <a:solidFill>
          <a:schemeClr val="accent6">
            <a:lumMod val="75000"/>
          </a:schemeClr>
        </a:solidFill>
      </dgm:spPr>
      <dgm:t>
        <a:bodyPr anchor="ctr"/>
        <a:lstStyle/>
        <a:p>
          <a:pPr algn="ctr">
            <a:buNone/>
          </a:pPr>
          <a:r>
            <a:rPr lang="en-US" sz="1050" dirty="0"/>
            <a:t>256</a:t>
          </a:r>
        </a:p>
      </dgm:t>
    </dgm:pt>
    <dgm:pt modelId="{607FCA85-4464-4D66-8C56-44944B272D0E}" type="parTrans" cxnId="{766B7F36-4B47-4278-95BA-6F629FAC40FF}">
      <dgm:prSet/>
      <dgm:spPr/>
      <dgm:t>
        <a:bodyPr/>
        <a:lstStyle/>
        <a:p>
          <a:endParaRPr lang="en-US"/>
        </a:p>
      </dgm:t>
    </dgm:pt>
    <dgm:pt modelId="{8ECEB46A-B843-44E5-950A-1DC4957A1BF2}" type="sibTrans" cxnId="{766B7F36-4B47-4278-95BA-6F629FAC40FF}">
      <dgm:prSet/>
      <dgm:spPr/>
      <dgm:t>
        <a:bodyPr/>
        <a:lstStyle/>
        <a:p>
          <a:endParaRPr lang="en-US"/>
        </a:p>
      </dgm:t>
    </dgm:pt>
    <dgm:pt modelId="{EEF4F789-AEA2-47AB-889B-B27C245550DB}">
      <dgm:prSet phldrT="[Text]" custT="1"/>
      <dgm:spPr>
        <a:solidFill>
          <a:schemeClr val="accent6">
            <a:lumMod val="75000"/>
          </a:schemeClr>
        </a:solidFill>
      </dgm:spPr>
      <dgm:t>
        <a:bodyPr anchor="ctr"/>
        <a:lstStyle/>
        <a:p>
          <a:pPr algn="ctr">
            <a:buNone/>
          </a:pPr>
          <a:r>
            <a:rPr lang="en-US" sz="1050" dirty="0"/>
            <a:t>256</a:t>
          </a:r>
        </a:p>
      </dgm:t>
    </dgm:pt>
    <dgm:pt modelId="{EAD7C115-5323-42B4-A562-A706A89DF426}" type="parTrans" cxnId="{592CB89D-4179-4A6A-B2DC-4CF874B44E75}">
      <dgm:prSet/>
      <dgm:spPr/>
      <dgm:t>
        <a:bodyPr/>
        <a:lstStyle/>
        <a:p>
          <a:endParaRPr lang="en-US"/>
        </a:p>
      </dgm:t>
    </dgm:pt>
    <dgm:pt modelId="{B094A270-D470-435C-A8D1-CDFD38FAF092}" type="sibTrans" cxnId="{592CB89D-4179-4A6A-B2DC-4CF874B44E75}">
      <dgm:prSet/>
      <dgm:spPr/>
      <dgm:t>
        <a:bodyPr/>
        <a:lstStyle/>
        <a:p>
          <a:endParaRPr lang="en-US"/>
        </a:p>
      </dgm:t>
    </dgm:pt>
    <dgm:pt modelId="{32B5E172-EA16-49AF-8DFC-346D3D4500E9}">
      <dgm:prSet phldrT="[Text]" custT="1"/>
      <dgm:spPr>
        <a:solidFill>
          <a:schemeClr val="accent6">
            <a:lumMod val="75000"/>
          </a:schemeClr>
        </a:solidFill>
      </dgm:spPr>
      <dgm:t>
        <a:bodyPr anchor="ctr"/>
        <a:lstStyle/>
        <a:p>
          <a:pPr algn="ctr">
            <a:buNone/>
          </a:pPr>
          <a:r>
            <a:rPr lang="en-US" sz="1600" dirty="0"/>
            <a:t>DROPOUT_1</a:t>
          </a:r>
        </a:p>
      </dgm:t>
    </dgm:pt>
    <dgm:pt modelId="{61EF4C72-DCB6-4B6F-ADEC-2319557D5DCA}" type="parTrans" cxnId="{7A2746D8-8ED1-4303-A118-A77C9033F2D8}">
      <dgm:prSet/>
      <dgm:spPr/>
      <dgm:t>
        <a:bodyPr/>
        <a:lstStyle/>
        <a:p>
          <a:endParaRPr lang="en-US"/>
        </a:p>
      </dgm:t>
    </dgm:pt>
    <dgm:pt modelId="{419B8721-F148-4C5D-98E4-6A99B0A56436}" type="sibTrans" cxnId="{7A2746D8-8ED1-4303-A118-A77C9033F2D8}">
      <dgm:prSet/>
      <dgm:spPr/>
      <dgm:t>
        <a:bodyPr/>
        <a:lstStyle/>
        <a:p>
          <a:endParaRPr lang="en-US"/>
        </a:p>
      </dgm:t>
    </dgm:pt>
    <dgm:pt modelId="{8B3D7A23-5ADF-41B7-BA95-E6199BE06522}">
      <dgm:prSet phldrT="[Text]" custT="1"/>
      <dgm:spPr>
        <a:solidFill>
          <a:schemeClr val="accent6">
            <a:lumMod val="75000"/>
          </a:schemeClr>
        </a:solidFill>
      </dgm:spPr>
      <dgm:t>
        <a:bodyPr anchor="ctr"/>
        <a:lstStyle/>
        <a:p>
          <a:pPr algn="ctr">
            <a:buNone/>
          </a:pPr>
          <a:r>
            <a:rPr lang="en-US" sz="1050" dirty="0"/>
            <a:t>256</a:t>
          </a:r>
        </a:p>
      </dgm:t>
    </dgm:pt>
    <dgm:pt modelId="{00A6CDC3-FBBE-438D-8C23-BDE7152EFAB0}" type="parTrans" cxnId="{1053D81C-4432-4825-A90B-D1547ACE6366}">
      <dgm:prSet/>
      <dgm:spPr/>
      <dgm:t>
        <a:bodyPr/>
        <a:lstStyle/>
        <a:p>
          <a:endParaRPr lang="en-US"/>
        </a:p>
      </dgm:t>
    </dgm:pt>
    <dgm:pt modelId="{C968C001-2DD1-4B50-9A4A-02F34946FA3F}" type="sibTrans" cxnId="{1053D81C-4432-4825-A90B-D1547ACE6366}">
      <dgm:prSet/>
      <dgm:spPr/>
      <dgm:t>
        <a:bodyPr/>
        <a:lstStyle/>
        <a:p>
          <a:endParaRPr lang="en-US"/>
        </a:p>
      </dgm:t>
    </dgm:pt>
    <dgm:pt modelId="{4AF21270-FC6B-4A8C-9CFB-E664831F9B7F}">
      <dgm:prSet phldrT="[Text]" custT="1"/>
      <dgm:spPr>
        <a:solidFill>
          <a:schemeClr val="accent6">
            <a:lumMod val="75000"/>
          </a:schemeClr>
        </a:solidFill>
      </dgm:spPr>
      <dgm:t>
        <a:bodyPr anchor="ctr"/>
        <a:lstStyle/>
        <a:p>
          <a:pPr algn="ctr">
            <a:buNone/>
          </a:pPr>
          <a:r>
            <a:rPr lang="en-US" sz="1600" dirty="0"/>
            <a:t>DENSE_2 ReLU</a:t>
          </a:r>
        </a:p>
      </dgm:t>
    </dgm:pt>
    <dgm:pt modelId="{FC3547AD-FB29-465C-AA9A-E91112C52F94}" type="parTrans" cxnId="{778F2107-F1E1-4383-BF48-93BEBE34DAA7}">
      <dgm:prSet/>
      <dgm:spPr/>
      <dgm:t>
        <a:bodyPr/>
        <a:lstStyle/>
        <a:p>
          <a:endParaRPr lang="en-US"/>
        </a:p>
      </dgm:t>
    </dgm:pt>
    <dgm:pt modelId="{026EA842-7A72-485D-9D9A-629B96FBBD94}" type="sibTrans" cxnId="{778F2107-F1E1-4383-BF48-93BEBE34DAA7}">
      <dgm:prSet/>
      <dgm:spPr/>
      <dgm:t>
        <a:bodyPr/>
        <a:lstStyle/>
        <a:p>
          <a:endParaRPr lang="en-US"/>
        </a:p>
      </dgm:t>
    </dgm:pt>
    <dgm:pt modelId="{4238B1B0-3E6B-4DF1-8C62-728425D9B1BB}">
      <dgm:prSet phldrT="[Text]" custT="1"/>
      <dgm:spPr>
        <a:solidFill>
          <a:schemeClr val="accent6">
            <a:lumMod val="75000"/>
          </a:schemeClr>
        </a:solidFill>
      </dgm:spPr>
      <dgm:t>
        <a:bodyPr anchor="ctr"/>
        <a:lstStyle/>
        <a:p>
          <a:pPr algn="ctr">
            <a:buNone/>
          </a:pPr>
          <a:r>
            <a:rPr lang="en-US" sz="1050" dirty="0"/>
            <a:t>128</a:t>
          </a:r>
        </a:p>
      </dgm:t>
    </dgm:pt>
    <dgm:pt modelId="{A2EC1C15-685E-4A07-83A7-506F3F5154ED}" type="parTrans" cxnId="{F27747B9-A4C6-4989-A96F-FFB9A5CE3E55}">
      <dgm:prSet/>
      <dgm:spPr/>
      <dgm:t>
        <a:bodyPr/>
        <a:lstStyle/>
        <a:p>
          <a:endParaRPr lang="en-US"/>
        </a:p>
      </dgm:t>
    </dgm:pt>
    <dgm:pt modelId="{E5CEA42A-3C0C-4ED6-B4B6-5AE2DE52617C}" type="sibTrans" cxnId="{F27747B9-A4C6-4989-A96F-FFB9A5CE3E55}">
      <dgm:prSet/>
      <dgm:spPr/>
      <dgm:t>
        <a:bodyPr/>
        <a:lstStyle/>
        <a:p>
          <a:endParaRPr lang="en-US"/>
        </a:p>
      </dgm:t>
    </dgm:pt>
    <dgm:pt modelId="{5F796901-E1B1-4D53-9DD6-0589698A0204}">
      <dgm:prSet phldrT="[Text]" custT="1"/>
      <dgm:spPr>
        <a:solidFill>
          <a:schemeClr val="accent6">
            <a:lumMod val="75000"/>
          </a:schemeClr>
        </a:solidFill>
      </dgm:spPr>
      <dgm:t>
        <a:bodyPr anchor="ctr"/>
        <a:lstStyle/>
        <a:p>
          <a:pPr algn="ctr">
            <a:buNone/>
          </a:pPr>
          <a:r>
            <a:rPr lang="en-US" sz="1600" dirty="0"/>
            <a:t>NORM_2</a:t>
          </a:r>
        </a:p>
      </dgm:t>
    </dgm:pt>
    <dgm:pt modelId="{2FD840BB-C385-4886-B9F9-A6B25A5F5A28}" type="parTrans" cxnId="{ECCFE029-CF3A-4CC0-A21C-A84667658CA8}">
      <dgm:prSet/>
      <dgm:spPr/>
      <dgm:t>
        <a:bodyPr/>
        <a:lstStyle/>
        <a:p>
          <a:endParaRPr lang="en-US"/>
        </a:p>
      </dgm:t>
    </dgm:pt>
    <dgm:pt modelId="{7775DD70-7CD1-4F59-984B-D599367BABC9}" type="sibTrans" cxnId="{ECCFE029-CF3A-4CC0-A21C-A84667658CA8}">
      <dgm:prSet/>
      <dgm:spPr/>
      <dgm:t>
        <a:bodyPr/>
        <a:lstStyle/>
        <a:p>
          <a:endParaRPr lang="en-US"/>
        </a:p>
      </dgm:t>
    </dgm:pt>
    <dgm:pt modelId="{6713012B-2DD4-4DD0-BC6A-51418A35615A}">
      <dgm:prSet phldrT="[Text]" custT="1"/>
      <dgm:spPr>
        <a:solidFill>
          <a:schemeClr val="accent6">
            <a:lumMod val="75000"/>
          </a:schemeClr>
        </a:solidFill>
      </dgm:spPr>
      <dgm:t>
        <a:bodyPr anchor="ctr"/>
        <a:lstStyle/>
        <a:p>
          <a:pPr algn="ctr">
            <a:buNone/>
          </a:pPr>
          <a:r>
            <a:rPr lang="en-US" sz="1050" dirty="0"/>
            <a:t>128</a:t>
          </a:r>
        </a:p>
      </dgm:t>
    </dgm:pt>
    <dgm:pt modelId="{A11A65D5-87D0-44FE-9060-0BB691913386}" type="parTrans" cxnId="{B0C1A628-3C6C-4FEE-8D5D-C6DB57A82A67}">
      <dgm:prSet/>
      <dgm:spPr/>
      <dgm:t>
        <a:bodyPr/>
        <a:lstStyle/>
        <a:p>
          <a:endParaRPr lang="en-US"/>
        </a:p>
      </dgm:t>
    </dgm:pt>
    <dgm:pt modelId="{AE80FBF8-CD43-4FF0-8432-3B458ED5A312}" type="sibTrans" cxnId="{B0C1A628-3C6C-4FEE-8D5D-C6DB57A82A67}">
      <dgm:prSet/>
      <dgm:spPr/>
      <dgm:t>
        <a:bodyPr/>
        <a:lstStyle/>
        <a:p>
          <a:endParaRPr lang="en-US"/>
        </a:p>
      </dgm:t>
    </dgm:pt>
    <dgm:pt modelId="{8405CFCF-511C-4B68-A99F-A0936043911B}">
      <dgm:prSet phldrT="[Text]" custT="1"/>
      <dgm:spPr>
        <a:solidFill>
          <a:schemeClr val="accent6">
            <a:lumMod val="75000"/>
          </a:schemeClr>
        </a:solidFill>
      </dgm:spPr>
      <dgm:t>
        <a:bodyPr anchor="ctr"/>
        <a:lstStyle/>
        <a:p>
          <a:pPr algn="ctr">
            <a:buNone/>
          </a:pPr>
          <a:r>
            <a:rPr lang="en-US" sz="1600" dirty="0"/>
            <a:t>DROPOUT_2</a:t>
          </a:r>
        </a:p>
      </dgm:t>
    </dgm:pt>
    <dgm:pt modelId="{62DC29C4-B6B9-4453-A2CC-8FCF411893EE}" type="parTrans" cxnId="{D54B1C1A-41C8-4D63-9AE5-3D6C015283A2}">
      <dgm:prSet/>
      <dgm:spPr/>
      <dgm:t>
        <a:bodyPr/>
        <a:lstStyle/>
        <a:p>
          <a:endParaRPr lang="en-US"/>
        </a:p>
      </dgm:t>
    </dgm:pt>
    <dgm:pt modelId="{B04051F9-F2CE-4D96-BA58-D3801B3E977F}" type="sibTrans" cxnId="{D54B1C1A-41C8-4D63-9AE5-3D6C015283A2}">
      <dgm:prSet/>
      <dgm:spPr/>
      <dgm:t>
        <a:bodyPr/>
        <a:lstStyle/>
        <a:p>
          <a:endParaRPr lang="en-US"/>
        </a:p>
      </dgm:t>
    </dgm:pt>
    <dgm:pt modelId="{AB628AC6-FEC4-4A1D-AC23-51C2ECB15718}">
      <dgm:prSet phldrT="[Text]" custT="1"/>
      <dgm:spPr>
        <a:solidFill>
          <a:schemeClr val="accent6">
            <a:lumMod val="75000"/>
          </a:schemeClr>
        </a:solidFill>
      </dgm:spPr>
      <dgm:t>
        <a:bodyPr anchor="ctr"/>
        <a:lstStyle/>
        <a:p>
          <a:pPr algn="ctr">
            <a:buNone/>
          </a:pPr>
          <a:r>
            <a:rPr lang="en-US" sz="1050" dirty="0"/>
            <a:t>128</a:t>
          </a:r>
        </a:p>
      </dgm:t>
    </dgm:pt>
    <dgm:pt modelId="{B98F891B-08E8-4B85-B968-8B6FE3AC19C6}" type="parTrans" cxnId="{44ECC53B-0B30-43D3-90BA-30A96418ED21}">
      <dgm:prSet/>
      <dgm:spPr/>
      <dgm:t>
        <a:bodyPr/>
        <a:lstStyle/>
        <a:p>
          <a:endParaRPr lang="en-US"/>
        </a:p>
      </dgm:t>
    </dgm:pt>
    <dgm:pt modelId="{80DBB552-9224-46AF-8896-86A77C9EF2CA}" type="sibTrans" cxnId="{44ECC53B-0B30-43D3-90BA-30A96418ED21}">
      <dgm:prSet/>
      <dgm:spPr/>
      <dgm:t>
        <a:bodyPr/>
        <a:lstStyle/>
        <a:p>
          <a:endParaRPr lang="en-US"/>
        </a:p>
      </dgm:t>
    </dgm:pt>
    <dgm:pt modelId="{688AAA41-37A8-4F80-86D6-71781647E20D}">
      <dgm:prSet phldrT="[Text]" custT="1"/>
      <dgm:spPr>
        <a:solidFill>
          <a:schemeClr val="accent6">
            <a:lumMod val="75000"/>
          </a:schemeClr>
        </a:solidFill>
      </dgm:spPr>
      <dgm:t>
        <a:bodyPr anchor="ctr"/>
        <a:lstStyle/>
        <a:p>
          <a:pPr algn="ctr">
            <a:buNone/>
          </a:pPr>
          <a:r>
            <a:rPr lang="en-US" sz="1400" dirty="0"/>
            <a:t>SOFTMAX (OUTPUT)</a:t>
          </a:r>
        </a:p>
      </dgm:t>
    </dgm:pt>
    <dgm:pt modelId="{FFDBCCA4-ABA9-457C-81D5-294D183670B0}" type="parTrans" cxnId="{17FF2E3B-1AD8-4B43-8381-C867E8D38CA2}">
      <dgm:prSet/>
      <dgm:spPr/>
      <dgm:t>
        <a:bodyPr/>
        <a:lstStyle/>
        <a:p>
          <a:endParaRPr lang="en-US"/>
        </a:p>
      </dgm:t>
    </dgm:pt>
    <dgm:pt modelId="{5A8DAA95-5D9A-48CF-9201-79738104B14F}" type="sibTrans" cxnId="{17FF2E3B-1AD8-4B43-8381-C867E8D38CA2}">
      <dgm:prSet/>
      <dgm:spPr/>
      <dgm:t>
        <a:bodyPr/>
        <a:lstStyle/>
        <a:p>
          <a:endParaRPr lang="en-US"/>
        </a:p>
      </dgm:t>
    </dgm:pt>
    <dgm:pt modelId="{3C2E3075-23C1-4ABB-B3CD-6E2DAF586F92}">
      <dgm:prSet phldrT="[Text]" custT="1"/>
      <dgm:spPr>
        <a:solidFill>
          <a:schemeClr val="accent6">
            <a:lumMod val="75000"/>
          </a:schemeClr>
        </a:solidFill>
      </dgm:spPr>
      <dgm:t>
        <a:bodyPr anchor="ctr"/>
        <a:lstStyle/>
        <a:p>
          <a:pPr algn="ctr">
            <a:buNone/>
          </a:pPr>
          <a:r>
            <a:rPr lang="en-US" sz="1050" dirty="0"/>
            <a:t>43</a:t>
          </a:r>
        </a:p>
      </dgm:t>
    </dgm:pt>
    <dgm:pt modelId="{34930350-79B4-45CA-949B-FD9CBBC301BB}" type="parTrans" cxnId="{EE50D5B6-D872-480D-ADE9-ECDAA0BB3977}">
      <dgm:prSet/>
      <dgm:spPr/>
      <dgm:t>
        <a:bodyPr/>
        <a:lstStyle/>
        <a:p>
          <a:endParaRPr lang="en-US"/>
        </a:p>
      </dgm:t>
    </dgm:pt>
    <dgm:pt modelId="{182F670A-D20C-42DC-91BF-FBFDD9B0F0A4}" type="sibTrans" cxnId="{EE50D5B6-D872-480D-ADE9-ECDAA0BB3977}">
      <dgm:prSet/>
      <dgm:spPr/>
      <dgm:t>
        <a:bodyPr/>
        <a:lstStyle/>
        <a:p>
          <a:endParaRPr lang="en-US"/>
        </a:p>
      </dgm:t>
    </dgm:pt>
    <dgm:pt modelId="{DDB9620B-09C4-48D9-BC9E-446F8E9C54B0}">
      <dgm:prSet phldrT="[Text]" custT="1"/>
      <dgm:spPr>
        <a:solidFill>
          <a:schemeClr val="accent6">
            <a:lumMod val="50000"/>
          </a:schemeClr>
        </a:solidFill>
      </dgm:spPr>
      <dgm:t>
        <a:bodyPr anchor="ctr"/>
        <a:lstStyle/>
        <a:p>
          <a:pPr algn="ctr">
            <a:buNone/>
          </a:pPr>
          <a:r>
            <a:rPr lang="en-US" sz="1600" dirty="0"/>
            <a:t>INPUT</a:t>
          </a:r>
        </a:p>
      </dgm:t>
    </dgm:pt>
    <dgm:pt modelId="{2AECA7DD-3E88-422E-94DF-FCAA8F36EDBD}" type="parTrans" cxnId="{91DFDA87-85F6-4BC3-ADBD-8FAAC397A854}">
      <dgm:prSet/>
      <dgm:spPr/>
      <dgm:t>
        <a:bodyPr/>
        <a:lstStyle/>
        <a:p>
          <a:endParaRPr lang="en-US"/>
        </a:p>
      </dgm:t>
    </dgm:pt>
    <dgm:pt modelId="{50F6B49F-7E88-4269-8C7E-15528D87F9C0}" type="sibTrans" cxnId="{91DFDA87-85F6-4BC3-ADBD-8FAAC397A854}">
      <dgm:prSet/>
      <dgm:spPr/>
      <dgm:t>
        <a:bodyPr/>
        <a:lstStyle/>
        <a:p>
          <a:endParaRPr lang="en-US"/>
        </a:p>
      </dgm:t>
    </dgm:pt>
    <dgm:pt modelId="{DC31D86B-019F-4C00-8B36-735B89B1C8E3}">
      <dgm:prSet phldrT="[Text]" custT="1"/>
      <dgm:spPr>
        <a:solidFill>
          <a:schemeClr val="accent6">
            <a:lumMod val="75000"/>
          </a:schemeClr>
        </a:solidFill>
      </dgm:spPr>
      <dgm:t>
        <a:bodyPr anchor="ctr"/>
        <a:lstStyle/>
        <a:p>
          <a:pPr algn="ctr">
            <a:buNone/>
          </a:pPr>
          <a:r>
            <a:rPr lang="en-US" sz="1600" dirty="0"/>
            <a:t>GLOBAL AVGPOOL</a:t>
          </a:r>
        </a:p>
      </dgm:t>
    </dgm:pt>
    <dgm:pt modelId="{3D8CF0C9-C120-45EA-BD22-D827E218A51F}" type="parTrans" cxnId="{00F3355C-73AF-474D-BD5D-CF1644965D05}">
      <dgm:prSet/>
      <dgm:spPr/>
      <dgm:t>
        <a:bodyPr/>
        <a:lstStyle/>
        <a:p>
          <a:endParaRPr lang="en-US"/>
        </a:p>
      </dgm:t>
    </dgm:pt>
    <dgm:pt modelId="{88AE1C2D-BBCB-4846-A16F-7DBB7CB23B4F}" type="sibTrans" cxnId="{00F3355C-73AF-474D-BD5D-CF1644965D05}">
      <dgm:prSet/>
      <dgm:spPr/>
      <dgm:t>
        <a:bodyPr/>
        <a:lstStyle/>
        <a:p>
          <a:endParaRPr lang="en-US"/>
        </a:p>
      </dgm:t>
    </dgm:pt>
    <dgm:pt modelId="{3C417ED2-BE07-42BA-A70A-8D6E2516F039}">
      <dgm:prSet phldrT="[Text]" custT="1"/>
      <dgm:spPr>
        <a:solidFill>
          <a:schemeClr val="accent6">
            <a:lumMod val="50000"/>
          </a:schemeClr>
        </a:solidFill>
      </dgm:spPr>
      <dgm:t>
        <a:bodyPr anchor="ctr"/>
        <a:lstStyle/>
        <a:p>
          <a:pPr algn="ctr">
            <a:buNone/>
          </a:pPr>
          <a:r>
            <a:rPr lang="en-US" sz="1050" dirty="0"/>
            <a:t>7X7X512</a:t>
          </a:r>
        </a:p>
      </dgm:t>
    </dgm:pt>
    <dgm:pt modelId="{95CE7137-EE50-4E42-B52D-10D1D8951734}" type="parTrans" cxnId="{7CC11DDE-FA78-43D2-AC81-1585E38C9DA0}">
      <dgm:prSet/>
      <dgm:spPr/>
      <dgm:t>
        <a:bodyPr/>
        <a:lstStyle/>
        <a:p>
          <a:endParaRPr lang="en-US"/>
        </a:p>
      </dgm:t>
    </dgm:pt>
    <dgm:pt modelId="{A2CE59ED-59F8-4136-95DB-3505A4726AA7}" type="sibTrans" cxnId="{7CC11DDE-FA78-43D2-AC81-1585E38C9DA0}">
      <dgm:prSet/>
      <dgm:spPr/>
      <dgm:t>
        <a:bodyPr/>
        <a:lstStyle/>
        <a:p>
          <a:endParaRPr lang="en-US"/>
        </a:p>
      </dgm:t>
    </dgm:pt>
    <dgm:pt modelId="{FFBD315B-CAE4-41A6-9586-CFD2584C0B09}" type="pres">
      <dgm:prSet presAssocID="{221E62D0-D623-401D-97CC-8844440D7AE4}" presName="diagram" presStyleCnt="0">
        <dgm:presLayoutVars>
          <dgm:dir/>
          <dgm:resizeHandles val="exact"/>
        </dgm:presLayoutVars>
      </dgm:prSet>
      <dgm:spPr/>
    </dgm:pt>
    <dgm:pt modelId="{3F7EECE3-3C07-45A7-A947-B8352AB059AA}" type="pres">
      <dgm:prSet presAssocID="{DDB9620B-09C4-48D9-BC9E-446F8E9C54B0}" presName="node" presStyleLbl="node1" presStyleIdx="0" presStyleCnt="12">
        <dgm:presLayoutVars>
          <dgm:bulletEnabled val="1"/>
        </dgm:presLayoutVars>
      </dgm:prSet>
      <dgm:spPr/>
    </dgm:pt>
    <dgm:pt modelId="{CC23F9B1-B9B6-498C-8976-385A98883032}" type="pres">
      <dgm:prSet presAssocID="{50F6B49F-7E88-4269-8C7E-15528D87F9C0}" presName="sibTrans" presStyleLbl="sibTrans2D1" presStyleIdx="0" presStyleCnt="11"/>
      <dgm:spPr/>
    </dgm:pt>
    <dgm:pt modelId="{ABE10263-70E0-41EA-87D1-E5EF3E59F0FC}" type="pres">
      <dgm:prSet presAssocID="{50F6B49F-7E88-4269-8C7E-15528D87F9C0}" presName="connectorText" presStyleLbl="sibTrans2D1" presStyleIdx="0" presStyleCnt="11"/>
      <dgm:spPr/>
    </dgm:pt>
    <dgm:pt modelId="{0664DFE1-10F1-41F1-B9BB-A10B61DDD4B6}" type="pres">
      <dgm:prSet presAssocID="{DC31D86B-019F-4C00-8B36-735B89B1C8E3}" presName="node" presStyleLbl="node1" presStyleIdx="1" presStyleCnt="12">
        <dgm:presLayoutVars>
          <dgm:bulletEnabled val="1"/>
        </dgm:presLayoutVars>
      </dgm:prSet>
      <dgm:spPr/>
    </dgm:pt>
    <dgm:pt modelId="{0EC14C1A-BDC4-4728-A9E8-748E5FE3EC37}" type="pres">
      <dgm:prSet presAssocID="{88AE1C2D-BBCB-4846-A16F-7DBB7CB23B4F}" presName="sibTrans" presStyleLbl="sibTrans2D1" presStyleIdx="1" presStyleCnt="11"/>
      <dgm:spPr/>
    </dgm:pt>
    <dgm:pt modelId="{BF4D2807-5F42-44AE-987B-684D328D6419}" type="pres">
      <dgm:prSet presAssocID="{88AE1C2D-BBCB-4846-A16F-7DBB7CB23B4F}" presName="connectorText" presStyleLbl="sibTrans2D1" presStyleIdx="1" presStyleCnt="11"/>
      <dgm:spPr/>
    </dgm:pt>
    <dgm:pt modelId="{547088F1-5D8E-45AB-B08E-9BB873A6D308}" type="pres">
      <dgm:prSet presAssocID="{1C67F7B0-C23B-4908-9F71-A5E09EDCC38B}" presName="node" presStyleLbl="node1" presStyleIdx="2" presStyleCnt="12">
        <dgm:presLayoutVars>
          <dgm:bulletEnabled val="1"/>
        </dgm:presLayoutVars>
      </dgm:prSet>
      <dgm:spPr/>
    </dgm:pt>
    <dgm:pt modelId="{A6538A2F-1D9E-4276-9716-4AC55CF61C99}" type="pres">
      <dgm:prSet presAssocID="{CDDEE938-BDBD-455F-B3EC-3DE6A8AE10DE}" presName="sibTrans" presStyleLbl="sibTrans2D1" presStyleIdx="2" presStyleCnt="11"/>
      <dgm:spPr/>
    </dgm:pt>
    <dgm:pt modelId="{9A335B18-61A5-4974-BFCA-16EFBCC5FCA4}" type="pres">
      <dgm:prSet presAssocID="{CDDEE938-BDBD-455F-B3EC-3DE6A8AE10DE}" presName="connectorText" presStyleLbl="sibTrans2D1" presStyleIdx="2" presStyleCnt="11"/>
      <dgm:spPr/>
    </dgm:pt>
    <dgm:pt modelId="{5D381FCC-3E3D-4CCF-9C29-EDB6E77561B1}" type="pres">
      <dgm:prSet presAssocID="{BDF4EA7D-C960-4139-B194-B385D642B59E}" presName="node" presStyleLbl="node1" presStyleIdx="3" presStyleCnt="12">
        <dgm:presLayoutVars>
          <dgm:bulletEnabled val="1"/>
        </dgm:presLayoutVars>
      </dgm:prSet>
      <dgm:spPr/>
    </dgm:pt>
    <dgm:pt modelId="{FEDCB087-AFB2-4F1C-A5D3-2F78EDEB0FF2}" type="pres">
      <dgm:prSet presAssocID="{752885AF-9001-4DDF-A535-61B547984F3D}" presName="sibTrans" presStyleLbl="sibTrans2D1" presStyleIdx="3" presStyleCnt="11"/>
      <dgm:spPr/>
    </dgm:pt>
    <dgm:pt modelId="{77456521-DDA3-4C76-AB2D-AA17F729207E}" type="pres">
      <dgm:prSet presAssocID="{752885AF-9001-4DDF-A535-61B547984F3D}" presName="connectorText" presStyleLbl="sibTrans2D1" presStyleIdx="3" presStyleCnt="11"/>
      <dgm:spPr/>
    </dgm:pt>
    <dgm:pt modelId="{756D8B19-1B91-4709-9C15-669FB849B980}" type="pres">
      <dgm:prSet presAssocID="{31911610-C160-48CF-B85B-C871D219F4D3}" presName="node" presStyleLbl="node1" presStyleIdx="4" presStyleCnt="12">
        <dgm:presLayoutVars>
          <dgm:bulletEnabled val="1"/>
        </dgm:presLayoutVars>
      </dgm:prSet>
      <dgm:spPr/>
    </dgm:pt>
    <dgm:pt modelId="{51EE7A78-D39C-47CE-BC28-88B5C93BD1A9}" type="pres">
      <dgm:prSet presAssocID="{8AEE1E57-0C96-4325-B040-173A0CED1382}" presName="sibTrans" presStyleLbl="sibTrans2D1" presStyleIdx="4" presStyleCnt="11"/>
      <dgm:spPr/>
    </dgm:pt>
    <dgm:pt modelId="{DC30B17F-41F2-42D0-BC5A-A1948D54D93C}" type="pres">
      <dgm:prSet presAssocID="{8AEE1E57-0C96-4325-B040-173A0CED1382}" presName="connectorText" presStyleLbl="sibTrans2D1" presStyleIdx="4" presStyleCnt="11"/>
      <dgm:spPr/>
    </dgm:pt>
    <dgm:pt modelId="{C027A5DE-7F39-43C0-B09C-E9FD6D332AD5}" type="pres">
      <dgm:prSet presAssocID="{8BC2EDC9-B8ED-4063-A208-6C68255C88A8}" presName="node" presStyleLbl="node1" presStyleIdx="5" presStyleCnt="12">
        <dgm:presLayoutVars>
          <dgm:bulletEnabled val="1"/>
        </dgm:presLayoutVars>
      </dgm:prSet>
      <dgm:spPr/>
    </dgm:pt>
    <dgm:pt modelId="{9B8DE7D6-88C2-460A-AA49-9B17EA9ED482}" type="pres">
      <dgm:prSet presAssocID="{BA6CFDB7-B70A-40BD-B317-1FF9E174E049}" presName="sibTrans" presStyleLbl="sibTrans2D1" presStyleIdx="5" presStyleCnt="11"/>
      <dgm:spPr/>
    </dgm:pt>
    <dgm:pt modelId="{1DE5DB2D-80DE-4525-AE94-94B4C170C7F4}" type="pres">
      <dgm:prSet presAssocID="{BA6CFDB7-B70A-40BD-B317-1FF9E174E049}" presName="connectorText" presStyleLbl="sibTrans2D1" presStyleIdx="5" presStyleCnt="11"/>
      <dgm:spPr/>
    </dgm:pt>
    <dgm:pt modelId="{4205CD34-4790-4835-A78B-F7C13301A81D}" type="pres">
      <dgm:prSet presAssocID="{14A51D61-3563-4118-9533-6759FC6DB571}" presName="node" presStyleLbl="node1" presStyleIdx="6" presStyleCnt="12">
        <dgm:presLayoutVars>
          <dgm:bulletEnabled val="1"/>
        </dgm:presLayoutVars>
      </dgm:prSet>
      <dgm:spPr/>
    </dgm:pt>
    <dgm:pt modelId="{F7407DDE-1113-45D5-9521-C726CCE43813}" type="pres">
      <dgm:prSet presAssocID="{81EE3BFC-02F2-418C-9EDA-D0BAC55F957C}" presName="sibTrans" presStyleLbl="sibTrans2D1" presStyleIdx="6" presStyleCnt="11"/>
      <dgm:spPr/>
    </dgm:pt>
    <dgm:pt modelId="{35846F0E-712C-46FE-98EB-F7BE59CD68EA}" type="pres">
      <dgm:prSet presAssocID="{81EE3BFC-02F2-418C-9EDA-D0BAC55F957C}" presName="connectorText" presStyleLbl="sibTrans2D1" presStyleIdx="6" presStyleCnt="11"/>
      <dgm:spPr/>
    </dgm:pt>
    <dgm:pt modelId="{B814F20D-CD31-4672-811D-66A636BBE358}" type="pres">
      <dgm:prSet presAssocID="{32B5E172-EA16-49AF-8DFC-346D3D4500E9}" presName="node" presStyleLbl="node1" presStyleIdx="7" presStyleCnt="12">
        <dgm:presLayoutVars>
          <dgm:bulletEnabled val="1"/>
        </dgm:presLayoutVars>
      </dgm:prSet>
      <dgm:spPr/>
    </dgm:pt>
    <dgm:pt modelId="{F73ABEDB-491F-4C7D-8D29-BA919521C1BD}" type="pres">
      <dgm:prSet presAssocID="{419B8721-F148-4C5D-98E4-6A99B0A56436}" presName="sibTrans" presStyleLbl="sibTrans2D1" presStyleIdx="7" presStyleCnt="11"/>
      <dgm:spPr/>
    </dgm:pt>
    <dgm:pt modelId="{109E4C48-E0D7-40B9-9660-67C357053496}" type="pres">
      <dgm:prSet presAssocID="{419B8721-F148-4C5D-98E4-6A99B0A56436}" presName="connectorText" presStyleLbl="sibTrans2D1" presStyleIdx="7" presStyleCnt="11"/>
      <dgm:spPr/>
    </dgm:pt>
    <dgm:pt modelId="{F3EF7FDB-DBBD-433C-9CC4-03EBCDBDD8E6}" type="pres">
      <dgm:prSet presAssocID="{4AF21270-FC6B-4A8C-9CFB-E664831F9B7F}" presName="node" presStyleLbl="node1" presStyleIdx="8" presStyleCnt="12">
        <dgm:presLayoutVars>
          <dgm:bulletEnabled val="1"/>
        </dgm:presLayoutVars>
      </dgm:prSet>
      <dgm:spPr/>
    </dgm:pt>
    <dgm:pt modelId="{362862F6-EACB-46FA-9ACC-1AB4E4CB1AD5}" type="pres">
      <dgm:prSet presAssocID="{026EA842-7A72-485D-9D9A-629B96FBBD94}" presName="sibTrans" presStyleLbl="sibTrans2D1" presStyleIdx="8" presStyleCnt="11"/>
      <dgm:spPr/>
    </dgm:pt>
    <dgm:pt modelId="{0A818447-F030-4409-BA35-9C6FAE8296B5}" type="pres">
      <dgm:prSet presAssocID="{026EA842-7A72-485D-9D9A-629B96FBBD94}" presName="connectorText" presStyleLbl="sibTrans2D1" presStyleIdx="8" presStyleCnt="11"/>
      <dgm:spPr/>
    </dgm:pt>
    <dgm:pt modelId="{2B688635-F07A-444C-BA27-3E29BE97D452}" type="pres">
      <dgm:prSet presAssocID="{5F796901-E1B1-4D53-9DD6-0589698A0204}" presName="node" presStyleLbl="node1" presStyleIdx="9" presStyleCnt="12">
        <dgm:presLayoutVars>
          <dgm:bulletEnabled val="1"/>
        </dgm:presLayoutVars>
      </dgm:prSet>
      <dgm:spPr/>
    </dgm:pt>
    <dgm:pt modelId="{FB4EC492-E7FB-4072-B4A7-F577103B8A7D}" type="pres">
      <dgm:prSet presAssocID="{7775DD70-7CD1-4F59-984B-D599367BABC9}" presName="sibTrans" presStyleLbl="sibTrans2D1" presStyleIdx="9" presStyleCnt="11"/>
      <dgm:spPr/>
    </dgm:pt>
    <dgm:pt modelId="{2DA6CA62-42D3-4CD8-AC4F-FE78248635AB}" type="pres">
      <dgm:prSet presAssocID="{7775DD70-7CD1-4F59-984B-D599367BABC9}" presName="connectorText" presStyleLbl="sibTrans2D1" presStyleIdx="9" presStyleCnt="11"/>
      <dgm:spPr/>
    </dgm:pt>
    <dgm:pt modelId="{4FEE4875-067E-4CED-91EE-6DEAFCFE2D54}" type="pres">
      <dgm:prSet presAssocID="{8405CFCF-511C-4B68-A99F-A0936043911B}" presName="node" presStyleLbl="node1" presStyleIdx="10" presStyleCnt="12">
        <dgm:presLayoutVars>
          <dgm:bulletEnabled val="1"/>
        </dgm:presLayoutVars>
      </dgm:prSet>
      <dgm:spPr/>
    </dgm:pt>
    <dgm:pt modelId="{0163A405-73B0-4631-AA14-9CC186DF585B}" type="pres">
      <dgm:prSet presAssocID="{B04051F9-F2CE-4D96-BA58-D3801B3E977F}" presName="sibTrans" presStyleLbl="sibTrans2D1" presStyleIdx="10" presStyleCnt="11"/>
      <dgm:spPr/>
    </dgm:pt>
    <dgm:pt modelId="{AFFF7406-1FBA-4226-A8E5-B0C570A30731}" type="pres">
      <dgm:prSet presAssocID="{B04051F9-F2CE-4D96-BA58-D3801B3E977F}" presName="connectorText" presStyleLbl="sibTrans2D1" presStyleIdx="10" presStyleCnt="11"/>
      <dgm:spPr/>
    </dgm:pt>
    <dgm:pt modelId="{C87639E0-40D8-45A2-99DE-424031587C82}" type="pres">
      <dgm:prSet presAssocID="{688AAA41-37A8-4F80-86D6-71781647E20D}" presName="node" presStyleLbl="node1" presStyleIdx="11" presStyleCnt="12">
        <dgm:presLayoutVars>
          <dgm:bulletEnabled val="1"/>
        </dgm:presLayoutVars>
      </dgm:prSet>
      <dgm:spPr/>
    </dgm:pt>
  </dgm:ptLst>
  <dgm:cxnLst>
    <dgm:cxn modelId="{1BB31002-EA9F-425D-9F6A-D362817AA7C5}" type="presOf" srcId="{CDDEE938-BDBD-455F-B3EC-3DE6A8AE10DE}" destId="{A6538A2F-1D9E-4276-9716-4AC55CF61C99}" srcOrd="0" destOrd="0" presId="urn:microsoft.com/office/officeart/2005/8/layout/process5"/>
    <dgm:cxn modelId="{778F2107-F1E1-4383-BF48-93BEBE34DAA7}" srcId="{221E62D0-D623-401D-97CC-8844440D7AE4}" destId="{4AF21270-FC6B-4A8C-9CFB-E664831F9B7F}" srcOrd="8" destOrd="0" parTransId="{FC3547AD-FB29-465C-AA9A-E91112C52F94}" sibTransId="{026EA842-7A72-485D-9D9A-629B96FBBD94}"/>
    <dgm:cxn modelId="{44477107-D333-4A05-82BD-4457C4D3FDBD}" type="presOf" srcId="{3C2E3075-23C1-4ABB-B3CD-6E2DAF586F92}" destId="{C87639E0-40D8-45A2-99DE-424031587C82}" srcOrd="0" destOrd="1" presId="urn:microsoft.com/office/officeart/2005/8/layout/process5"/>
    <dgm:cxn modelId="{141B5808-57AB-49C9-A9C4-91AB9F19AC98}" type="presOf" srcId="{419B8721-F148-4C5D-98E4-6A99B0A56436}" destId="{109E4C48-E0D7-40B9-9660-67C357053496}" srcOrd="1" destOrd="0" presId="urn:microsoft.com/office/officeart/2005/8/layout/process5"/>
    <dgm:cxn modelId="{3B76400E-5DCE-4525-9DBB-35F774691882}" type="presOf" srcId="{688AAA41-37A8-4F80-86D6-71781647E20D}" destId="{C87639E0-40D8-45A2-99DE-424031587C82}" srcOrd="0" destOrd="0" presId="urn:microsoft.com/office/officeart/2005/8/layout/process5"/>
    <dgm:cxn modelId="{0B00C716-6369-4C9C-99C7-DB1E918A8948}" type="presOf" srcId="{8BC2EDC9-B8ED-4063-A208-6C68255C88A8}" destId="{C027A5DE-7F39-43C0-B09C-E9FD6D332AD5}" srcOrd="0" destOrd="0" presId="urn:microsoft.com/office/officeart/2005/8/layout/process5"/>
    <dgm:cxn modelId="{D54B1C1A-41C8-4D63-9AE5-3D6C015283A2}" srcId="{221E62D0-D623-401D-97CC-8844440D7AE4}" destId="{8405CFCF-511C-4B68-A99F-A0936043911B}" srcOrd="10" destOrd="0" parTransId="{62DC29C4-B6B9-4453-A2CC-8FCF411893EE}" sibTransId="{B04051F9-F2CE-4D96-BA58-D3801B3E977F}"/>
    <dgm:cxn modelId="{1053D81C-4432-4825-A90B-D1547ACE6366}" srcId="{32B5E172-EA16-49AF-8DFC-346D3D4500E9}" destId="{8B3D7A23-5ADF-41B7-BA95-E6199BE06522}" srcOrd="0" destOrd="0" parTransId="{00A6CDC3-FBBE-438D-8C23-BDE7152EFAB0}" sibTransId="{C968C001-2DD1-4B50-9A4A-02F34946FA3F}"/>
    <dgm:cxn modelId="{F39D661E-2932-42B3-A069-FAEFAFA2F825}" type="presOf" srcId="{8AEE1E57-0C96-4325-B040-173A0CED1382}" destId="{51EE7A78-D39C-47CE-BC28-88B5C93BD1A9}" srcOrd="0" destOrd="0" presId="urn:microsoft.com/office/officeart/2005/8/layout/process5"/>
    <dgm:cxn modelId="{B1AD7320-049A-48C1-B723-FF839D54EBE1}" type="presOf" srcId="{DC31D86B-019F-4C00-8B36-735B89B1C8E3}" destId="{0664DFE1-10F1-41F1-B9BB-A10B61DDD4B6}" srcOrd="0" destOrd="0" presId="urn:microsoft.com/office/officeart/2005/8/layout/process5"/>
    <dgm:cxn modelId="{48565A21-FDB3-4DD7-890C-702EA594B72D}" type="presOf" srcId="{8B3D7A23-5ADF-41B7-BA95-E6199BE06522}" destId="{B814F20D-CD31-4672-811D-66A636BBE358}" srcOrd="0" destOrd="1" presId="urn:microsoft.com/office/officeart/2005/8/layout/process5"/>
    <dgm:cxn modelId="{13223526-C1B4-4F1B-8CD7-BA73820ABDB4}" type="presOf" srcId="{026EA842-7A72-485D-9D9A-629B96FBBD94}" destId="{362862F6-EACB-46FA-9ACC-1AB4E4CB1AD5}" srcOrd="0" destOrd="0" presId="urn:microsoft.com/office/officeart/2005/8/layout/process5"/>
    <dgm:cxn modelId="{6866E026-422A-493F-B7B1-0FE44D58C246}" type="presOf" srcId="{81EE3BFC-02F2-418C-9EDA-D0BAC55F957C}" destId="{F7407DDE-1113-45D5-9521-C726CCE43813}" srcOrd="0" destOrd="0" presId="urn:microsoft.com/office/officeart/2005/8/layout/process5"/>
    <dgm:cxn modelId="{B0C1A628-3C6C-4FEE-8D5D-C6DB57A82A67}" srcId="{5F796901-E1B1-4D53-9DD6-0589698A0204}" destId="{6713012B-2DD4-4DD0-BC6A-51418A35615A}" srcOrd="0" destOrd="0" parTransId="{A11A65D5-87D0-44FE-9060-0BB691913386}" sibTransId="{AE80FBF8-CD43-4FF0-8432-3B458ED5A312}"/>
    <dgm:cxn modelId="{ECCFE029-CF3A-4CC0-A21C-A84667658CA8}" srcId="{221E62D0-D623-401D-97CC-8844440D7AE4}" destId="{5F796901-E1B1-4D53-9DD6-0589698A0204}" srcOrd="9" destOrd="0" parTransId="{2FD840BB-C385-4886-B9F9-A6B25A5F5A28}" sibTransId="{7775DD70-7CD1-4F59-984B-D599367BABC9}"/>
    <dgm:cxn modelId="{CE30B833-C043-4B70-A298-CF040CA3ADFF}" srcId="{221E62D0-D623-401D-97CC-8844440D7AE4}" destId="{8BC2EDC9-B8ED-4063-A208-6C68255C88A8}" srcOrd="5" destOrd="0" parTransId="{F5AD56A4-3C33-4B3D-B52A-4D9E74E50385}" sibTransId="{BA6CFDB7-B70A-40BD-B317-1FF9E174E049}"/>
    <dgm:cxn modelId="{766B7F36-4B47-4278-95BA-6F629FAC40FF}" srcId="{8BC2EDC9-B8ED-4063-A208-6C68255C88A8}" destId="{1561233A-1A94-4146-ACDD-194EC0ECED0D}" srcOrd="0" destOrd="0" parTransId="{607FCA85-4464-4D66-8C56-44944B272D0E}" sibTransId="{8ECEB46A-B843-44E5-950A-1DC4957A1BF2}"/>
    <dgm:cxn modelId="{93659E37-3F3F-4D69-838B-A526608B37E2}" type="presOf" srcId="{DDB9620B-09C4-48D9-BC9E-446F8E9C54B0}" destId="{3F7EECE3-3C07-45A7-A947-B8352AB059AA}" srcOrd="0" destOrd="0" presId="urn:microsoft.com/office/officeart/2005/8/layout/process5"/>
    <dgm:cxn modelId="{88DA2C39-2130-4BDA-A447-8E55F5667538}" type="presOf" srcId="{1C67F7B0-C23B-4908-9F71-A5E09EDCC38B}" destId="{547088F1-5D8E-45AB-B08E-9BB873A6D308}" srcOrd="0" destOrd="0" presId="urn:microsoft.com/office/officeart/2005/8/layout/process5"/>
    <dgm:cxn modelId="{17FF2E3B-1AD8-4B43-8381-C867E8D38CA2}" srcId="{221E62D0-D623-401D-97CC-8844440D7AE4}" destId="{688AAA41-37A8-4F80-86D6-71781647E20D}" srcOrd="11" destOrd="0" parTransId="{FFDBCCA4-ABA9-457C-81D5-294D183670B0}" sibTransId="{5A8DAA95-5D9A-48CF-9201-79738104B14F}"/>
    <dgm:cxn modelId="{44ECC53B-0B30-43D3-90BA-30A96418ED21}" srcId="{8405CFCF-511C-4B68-A99F-A0936043911B}" destId="{AB628AC6-FEC4-4A1D-AC23-51C2ECB15718}" srcOrd="0" destOrd="0" parTransId="{B98F891B-08E8-4B85-B968-8B6FE3AC19C6}" sibTransId="{80DBB552-9224-46AF-8896-86A77C9EF2CA}"/>
    <dgm:cxn modelId="{CCA2843E-2D17-47B3-96FA-D4D18BE820AA}" type="presOf" srcId="{14A51D61-3563-4118-9533-6759FC6DB571}" destId="{4205CD34-4790-4835-A78B-F7C13301A81D}" srcOrd="0" destOrd="0" presId="urn:microsoft.com/office/officeart/2005/8/layout/process5"/>
    <dgm:cxn modelId="{1F43E13E-3835-4C18-AC5A-2F311026ABBB}" type="presOf" srcId="{7775DD70-7CD1-4F59-984B-D599367BABC9}" destId="{FB4EC492-E7FB-4072-B4A7-F577103B8A7D}" srcOrd="0" destOrd="0" presId="urn:microsoft.com/office/officeart/2005/8/layout/process5"/>
    <dgm:cxn modelId="{00F3355C-73AF-474D-BD5D-CF1644965D05}" srcId="{221E62D0-D623-401D-97CC-8844440D7AE4}" destId="{DC31D86B-019F-4C00-8B36-735B89B1C8E3}" srcOrd="1" destOrd="0" parTransId="{3D8CF0C9-C120-45EA-BD22-D827E218A51F}" sibTransId="{88AE1C2D-BBCB-4846-A16F-7DBB7CB23B4F}"/>
    <dgm:cxn modelId="{85CF1E64-4A1B-425F-B9CC-7EA0698A6283}" type="presOf" srcId="{752885AF-9001-4DDF-A535-61B547984F3D}" destId="{FEDCB087-AFB2-4F1C-A5D3-2F78EDEB0FF2}" srcOrd="0" destOrd="0" presId="urn:microsoft.com/office/officeart/2005/8/layout/process5"/>
    <dgm:cxn modelId="{A2B8DF48-1DD6-4F68-9F41-9A075F59F0EB}" type="presOf" srcId="{31911610-C160-48CF-B85B-C871D219F4D3}" destId="{756D8B19-1B91-4709-9C15-669FB849B980}" srcOrd="0" destOrd="0" presId="urn:microsoft.com/office/officeart/2005/8/layout/process5"/>
    <dgm:cxn modelId="{B4979C69-C2E3-47C9-8A76-D3CA183F18D6}" srcId="{1C67F7B0-C23B-4908-9F71-A5E09EDCC38B}" destId="{DF62C4C8-3EAD-48F2-8191-72ED03D507F1}" srcOrd="0" destOrd="0" parTransId="{A6D7B342-50AA-4EF6-B22B-1B7689AA29EE}" sibTransId="{D692FD25-6A9A-47DA-8ACC-F7FA379579E4}"/>
    <dgm:cxn modelId="{5196C669-9BF2-4258-8E79-173066C4CF06}" type="presOf" srcId="{752885AF-9001-4DDF-A535-61B547984F3D}" destId="{77456521-DDA3-4C76-AB2D-AA17F729207E}" srcOrd="1" destOrd="0" presId="urn:microsoft.com/office/officeart/2005/8/layout/process5"/>
    <dgm:cxn modelId="{317B4C6A-9C47-412C-B9D3-87CE7E5CDAC2}" type="presOf" srcId="{4238B1B0-3E6B-4DF1-8C62-728425D9B1BB}" destId="{F3EF7FDB-DBBD-433C-9CC4-03EBCDBDD8E6}" srcOrd="0" destOrd="1" presId="urn:microsoft.com/office/officeart/2005/8/layout/process5"/>
    <dgm:cxn modelId="{3D8DED4E-4E0D-41C4-B463-B2673D570A12}" type="presOf" srcId="{B04051F9-F2CE-4D96-BA58-D3801B3E977F}" destId="{AFFF7406-1FBA-4226-A8E5-B0C570A30731}" srcOrd="1" destOrd="0" presId="urn:microsoft.com/office/officeart/2005/8/layout/process5"/>
    <dgm:cxn modelId="{D20F8270-B554-455E-85F8-1AB0AF358644}" srcId="{221E62D0-D623-401D-97CC-8844440D7AE4}" destId="{1C67F7B0-C23B-4908-9F71-A5E09EDCC38B}" srcOrd="2" destOrd="0" parTransId="{6CA9D9E2-3404-4CD4-9B0F-21D00B7FD17A}" sibTransId="{CDDEE938-BDBD-455F-B3EC-3DE6A8AE10DE}"/>
    <dgm:cxn modelId="{23433D55-90BD-44D9-BB41-0F7BE8CD20FF}" srcId="{221E62D0-D623-401D-97CC-8844440D7AE4}" destId="{14A51D61-3563-4118-9533-6759FC6DB571}" srcOrd="6" destOrd="0" parTransId="{5ABE2176-ED37-45F9-868B-C0E65BB35D42}" sibTransId="{81EE3BFC-02F2-418C-9EDA-D0BAC55F957C}"/>
    <dgm:cxn modelId="{B50A6457-8B03-42F4-B8CD-AFD35CB17BF7}" type="presOf" srcId="{8405CFCF-511C-4B68-A99F-A0936043911B}" destId="{4FEE4875-067E-4CED-91EE-6DEAFCFE2D54}" srcOrd="0" destOrd="0" presId="urn:microsoft.com/office/officeart/2005/8/layout/process5"/>
    <dgm:cxn modelId="{08E8E858-C776-49AE-B578-62CF724D2D20}" type="presOf" srcId="{026EA842-7A72-485D-9D9A-629B96FBBD94}" destId="{0A818447-F030-4409-BA35-9C6FAE8296B5}" srcOrd="1" destOrd="0" presId="urn:microsoft.com/office/officeart/2005/8/layout/process5"/>
    <dgm:cxn modelId="{0265167E-27B9-4579-B833-B1B23437E33A}" srcId="{221E62D0-D623-401D-97CC-8844440D7AE4}" destId="{31911610-C160-48CF-B85B-C871D219F4D3}" srcOrd="4" destOrd="0" parTransId="{49E89108-9CE6-4604-88E9-3393606AFF53}" sibTransId="{8AEE1E57-0C96-4325-B040-173A0CED1382}"/>
    <dgm:cxn modelId="{91DFDA87-85F6-4BC3-ADBD-8FAAC397A854}" srcId="{221E62D0-D623-401D-97CC-8844440D7AE4}" destId="{DDB9620B-09C4-48D9-BC9E-446F8E9C54B0}" srcOrd="0" destOrd="0" parTransId="{2AECA7DD-3E88-422E-94DF-FCAA8F36EDBD}" sibTransId="{50F6B49F-7E88-4269-8C7E-15528D87F9C0}"/>
    <dgm:cxn modelId="{A6831788-D02F-4BB3-B980-D7838C7CA3F7}" type="presOf" srcId="{AB628AC6-FEC4-4A1D-AC23-51C2ECB15718}" destId="{4FEE4875-067E-4CED-91EE-6DEAFCFE2D54}" srcOrd="0" destOrd="1" presId="urn:microsoft.com/office/officeart/2005/8/layout/process5"/>
    <dgm:cxn modelId="{3C163891-4A2B-4995-BDD1-2B3996C4E2F7}" type="presOf" srcId="{58F84137-858C-4100-AC1F-10495562AF92}" destId="{0664DFE1-10F1-41F1-B9BB-A10B61DDD4B6}" srcOrd="0" destOrd="1" presId="urn:microsoft.com/office/officeart/2005/8/layout/process5"/>
    <dgm:cxn modelId="{B8872F9B-0C66-4254-9416-4C30BC6142A2}" type="presOf" srcId="{EEF4F789-AEA2-47AB-889B-B27C245550DB}" destId="{4205CD34-4790-4835-A78B-F7C13301A81D}" srcOrd="0" destOrd="1" presId="urn:microsoft.com/office/officeart/2005/8/layout/process5"/>
    <dgm:cxn modelId="{592CB89D-4179-4A6A-B2DC-4CF874B44E75}" srcId="{14A51D61-3563-4118-9533-6759FC6DB571}" destId="{EEF4F789-AEA2-47AB-889B-B27C245550DB}" srcOrd="0" destOrd="0" parTransId="{EAD7C115-5323-42B4-A562-A706A89DF426}" sibTransId="{B094A270-D470-435C-A8D1-CDFD38FAF092}"/>
    <dgm:cxn modelId="{63A43CA8-93B6-433C-8674-0C88C02F272C}" type="presOf" srcId="{110EF116-9A3B-4633-A34F-7B2E21019944}" destId="{756D8B19-1B91-4709-9C15-669FB849B980}" srcOrd="0" destOrd="1" presId="urn:microsoft.com/office/officeart/2005/8/layout/process5"/>
    <dgm:cxn modelId="{68AAA6A8-DC9E-4895-BE10-C8B44C499C77}" type="presOf" srcId="{1561233A-1A94-4146-ACDD-194EC0ECED0D}" destId="{C027A5DE-7F39-43C0-B09C-E9FD6D332AD5}" srcOrd="0" destOrd="1" presId="urn:microsoft.com/office/officeart/2005/8/layout/process5"/>
    <dgm:cxn modelId="{9B64A1AE-EC24-4822-98BF-0E02BE4F1341}" type="presOf" srcId="{B4F65C7F-0E9C-4810-8ABD-1923A35D2488}" destId="{5D381FCC-3E3D-4CCF-9C29-EDB6E77561B1}" srcOrd="0" destOrd="1" presId="urn:microsoft.com/office/officeart/2005/8/layout/process5"/>
    <dgm:cxn modelId="{6CB780B0-BD5B-4BF6-8AA6-D064DA01AE05}" type="presOf" srcId="{5F796901-E1B1-4D53-9DD6-0589698A0204}" destId="{2B688635-F07A-444C-BA27-3E29BE97D452}" srcOrd="0" destOrd="0" presId="urn:microsoft.com/office/officeart/2005/8/layout/process5"/>
    <dgm:cxn modelId="{EE50D5B6-D872-480D-ADE9-ECDAA0BB3977}" srcId="{688AAA41-37A8-4F80-86D6-71781647E20D}" destId="{3C2E3075-23C1-4ABB-B3CD-6E2DAF586F92}" srcOrd="0" destOrd="0" parTransId="{34930350-79B4-45CA-949B-FD9CBBC301BB}" sibTransId="{182F670A-D20C-42DC-91BF-FBFDD9B0F0A4}"/>
    <dgm:cxn modelId="{F27747B9-A4C6-4989-A96F-FFB9A5CE3E55}" srcId="{4AF21270-FC6B-4A8C-9CFB-E664831F9B7F}" destId="{4238B1B0-3E6B-4DF1-8C62-728425D9B1BB}" srcOrd="0" destOrd="0" parTransId="{A2EC1C15-685E-4A07-83A7-506F3F5154ED}" sibTransId="{E5CEA42A-3C0C-4ED6-B4B6-5AE2DE52617C}"/>
    <dgm:cxn modelId="{59088CBA-5C16-44D6-876E-FD128DA67C2A}" type="presOf" srcId="{6713012B-2DD4-4DD0-BC6A-51418A35615A}" destId="{2B688635-F07A-444C-BA27-3E29BE97D452}" srcOrd="0" destOrd="1" presId="urn:microsoft.com/office/officeart/2005/8/layout/process5"/>
    <dgm:cxn modelId="{C682A6BA-43D8-4ADC-828A-29AB82DBB4B8}" type="presOf" srcId="{BA6CFDB7-B70A-40BD-B317-1FF9E174E049}" destId="{1DE5DB2D-80DE-4525-AE94-94B4C170C7F4}" srcOrd="1" destOrd="0" presId="urn:microsoft.com/office/officeart/2005/8/layout/process5"/>
    <dgm:cxn modelId="{3277C7BF-98D0-4453-AF1E-E85CC656FE97}" type="presOf" srcId="{32B5E172-EA16-49AF-8DFC-346D3D4500E9}" destId="{B814F20D-CD31-4672-811D-66A636BBE358}" srcOrd="0" destOrd="0" presId="urn:microsoft.com/office/officeart/2005/8/layout/process5"/>
    <dgm:cxn modelId="{24C944C0-D1B8-44D5-ACB1-847C86B6C92A}" srcId="{221E62D0-D623-401D-97CC-8844440D7AE4}" destId="{BDF4EA7D-C960-4139-B194-B385D642B59E}" srcOrd="3" destOrd="0" parTransId="{DFBF0DF2-D3B0-427C-8E25-C6A7A631BF95}" sibTransId="{752885AF-9001-4DDF-A535-61B547984F3D}"/>
    <dgm:cxn modelId="{5827C3C0-93EA-4327-AC56-A5C6C679410C}" srcId="{31911610-C160-48CF-B85B-C871D219F4D3}" destId="{110EF116-9A3B-4633-A34F-7B2E21019944}" srcOrd="0" destOrd="0" parTransId="{D4E31D6E-B0CD-4673-B455-6D87DC9E29E3}" sibTransId="{BC2F5CFF-C72F-4A2C-B192-9E9BEE2C7238}"/>
    <dgm:cxn modelId="{13DBF8C0-30A3-4D17-8B8C-19831D90816F}" type="presOf" srcId="{88AE1C2D-BBCB-4846-A16F-7DBB7CB23B4F}" destId="{0EC14C1A-BDC4-4728-A9E8-748E5FE3EC37}" srcOrd="0" destOrd="0" presId="urn:microsoft.com/office/officeart/2005/8/layout/process5"/>
    <dgm:cxn modelId="{FF44FDC6-0971-485D-8E25-DF939285472A}" type="presOf" srcId="{B04051F9-F2CE-4D96-BA58-D3801B3E977F}" destId="{0163A405-73B0-4631-AA14-9CC186DF585B}" srcOrd="0" destOrd="0" presId="urn:microsoft.com/office/officeart/2005/8/layout/process5"/>
    <dgm:cxn modelId="{78E7E0CA-7E86-4DA0-A0B5-20F648A8A862}" srcId="{BDF4EA7D-C960-4139-B194-B385D642B59E}" destId="{B4F65C7F-0E9C-4810-8ABD-1923A35D2488}" srcOrd="0" destOrd="0" parTransId="{AF837D51-45DF-4E86-A7A3-328D0E5CBB3F}" sibTransId="{62E0D27E-F895-4869-90A2-7F68645D0411}"/>
    <dgm:cxn modelId="{F02D13D5-F846-418E-91E7-EDD8EC0413F3}" type="presOf" srcId="{CDDEE938-BDBD-455F-B3EC-3DE6A8AE10DE}" destId="{9A335B18-61A5-4974-BFCA-16EFBCC5FCA4}" srcOrd="1" destOrd="0" presId="urn:microsoft.com/office/officeart/2005/8/layout/process5"/>
    <dgm:cxn modelId="{1F7224D8-D187-4BC2-8BBA-A4AB12947AF9}" type="presOf" srcId="{221E62D0-D623-401D-97CC-8844440D7AE4}" destId="{FFBD315B-CAE4-41A6-9586-CFD2584C0B09}" srcOrd="0" destOrd="0" presId="urn:microsoft.com/office/officeart/2005/8/layout/process5"/>
    <dgm:cxn modelId="{7A2746D8-8ED1-4303-A118-A77C9033F2D8}" srcId="{221E62D0-D623-401D-97CC-8844440D7AE4}" destId="{32B5E172-EA16-49AF-8DFC-346D3D4500E9}" srcOrd="7" destOrd="0" parTransId="{61EF4C72-DCB6-4B6F-ADEC-2319557D5DCA}" sibTransId="{419B8721-F148-4C5D-98E4-6A99B0A56436}"/>
    <dgm:cxn modelId="{6C6853D8-753D-4A3C-98EF-40BF13D610BD}" type="presOf" srcId="{BA6CFDB7-B70A-40BD-B317-1FF9E174E049}" destId="{9B8DE7D6-88C2-460A-AA49-9B17EA9ED482}" srcOrd="0" destOrd="0" presId="urn:microsoft.com/office/officeart/2005/8/layout/process5"/>
    <dgm:cxn modelId="{FCEAAFD9-AF8C-4506-84B9-3E10B6BE5AA4}" type="presOf" srcId="{50F6B49F-7E88-4269-8C7E-15528D87F9C0}" destId="{CC23F9B1-B9B6-498C-8976-385A98883032}" srcOrd="0" destOrd="0" presId="urn:microsoft.com/office/officeart/2005/8/layout/process5"/>
    <dgm:cxn modelId="{1A7647DB-BB15-4C01-9081-2C194BB446A1}" type="presOf" srcId="{DF62C4C8-3EAD-48F2-8191-72ED03D507F1}" destId="{547088F1-5D8E-45AB-B08E-9BB873A6D308}" srcOrd="0" destOrd="1" presId="urn:microsoft.com/office/officeart/2005/8/layout/process5"/>
    <dgm:cxn modelId="{7CC11DDE-FA78-43D2-AC81-1585E38C9DA0}" srcId="{DDB9620B-09C4-48D9-BC9E-446F8E9C54B0}" destId="{3C417ED2-BE07-42BA-A70A-8D6E2516F039}" srcOrd="0" destOrd="0" parTransId="{95CE7137-EE50-4E42-B52D-10D1D8951734}" sibTransId="{A2CE59ED-59F8-4136-95DB-3505A4726AA7}"/>
    <dgm:cxn modelId="{1D2397DE-5C7F-448F-A613-56AEC46AB9ED}" type="presOf" srcId="{419B8721-F148-4C5D-98E4-6A99B0A56436}" destId="{F73ABEDB-491F-4C7D-8D29-BA919521C1BD}" srcOrd="0" destOrd="0" presId="urn:microsoft.com/office/officeart/2005/8/layout/process5"/>
    <dgm:cxn modelId="{8F2B77DF-C3B0-4FD6-BB7A-A2A83D652036}" type="presOf" srcId="{88AE1C2D-BBCB-4846-A16F-7DBB7CB23B4F}" destId="{BF4D2807-5F42-44AE-987B-684D328D6419}" srcOrd="1" destOrd="0" presId="urn:microsoft.com/office/officeart/2005/8/layout/process5"/>
    <dgm:cxn modelId="{66E16FE8-A000-445E-9585-5B07ABB394C2}" type="presOf" srcId="{8AEE1E57-0C96-4325-B040-173A0CED1382}" destId="{DC30B17F-41F2-42D0-BC5A-A1948D54D93C}" srcOrd="1" destOrd="0" presId="urn:microsoft.com/office/officeart/2005/8/layout/process5"/>
    <dgm:cxn modelId="{FC336FEA-26AC-4585-B17B-C38F6D745E2E}" type="presOf" srcId="{50F6B49F-7E88-4269-8C7E-15528D87F9C0}" destId="{ABE10263-70E0-41EA-87D1-E5EF3E59F0FC}" srcOrd="1" destOrd="0" presId="urn:microsoft.com/office/officeart/2005/8/layout/process5"/>
    <dgm:cxn modelId="{A1EAC8F2-40CA-436F-B855-B9B8A0C08497}" type="presOf" srcId="{3C417ED2-BE07-42BA-A70A-8D6E2516F039}" destId="{3F7EECE3-3C07-45A7-A947-B8352AB059AA}" srcOrd="0" destOrd="1" presId="urn:microsoft.com/office/officeart/2005/8/layout/process5"/>
    <dgm:cxn modelId="{4E2FE6F5-85F6-4AC7-8BC8-0FF22E902AC5}" srcId="{DC31D86B-019F-4C00-8B36-735B89B1C8E3}" destId="{58F84137-858C-4100-AC1F-10495562AF92}" srcOrd="0" destOrd="0" parTransId="{D2F4D560-D45B-41E3-97BF-9C46FD3EE76B}" sibTransId="{48FFD4A3-C5C4-4A55-A519-5AE1319F18D2}"/>
    <dgm:cxn modelId="{EA3E50F6-C227-449C-A7A9-8E36D46E303E}" type="presOf" srcId="{81EE3BFC-02F2-418C-9EDA-D0BAC55F957C}" destId="{35846F0E-712C-46FE-98EB-F7BE59CD68EA}" srcOrd="1" destOrd="0" presId="urn:microsoft.com/office/officeart/2005/8/layout/process5"/>
    <dgm:cxn modelId="{2F4991F7-0583-42AD-9762-D024FA67AD99}" type="presOf" srcId="{7775DD70-7CD1-4F59-984B-D599367BABC9}" destId="{2DA6CA62-42D3-4CD8-AC4F-FE78248635AB}" srcOrd="1" destOrd="0" presId="urn:microsoft.com/office/officeart/2005/8/layout/process5"/>
    <dgm:cxn modelId="{E95BEEFA-23CA-4ED5-ACB0-ED8359F65EF1}" type="presOf" srcId="{4AF21270-FC6B-4A8C-9CFB-E664831F9B7F}" destId="{F3EF7FDB-DBBD-433C-9CC4-03EBCDBDD8E6}" srcOrd="0" destOrd="0" presId="urn:microsoft.com/office/officeart/2005/8/layout/process5"/>
    <dgm:cxn modelId="{1EAC11FE-AA8E-43DC-9379-32BAB6CAA2CD}" type="presOf" srcId="{BDF4EA7D-C960-4139-B194-B385D642B59E}" destId="{5D381FCC-3E3D-4CCF-9C29-EDB6E77561B1}" srcOrd="0" destOrd="0" presId="urn:microsoft.com/office/officeart/2005/8/layout/process5"/>
    <dgm:cxn modelId="{10A34F2E-1895-4BDC-8CD8-EFE951AC4C42}" type="presParOf" srcId="{FFBD315B-CAE4-41A6-9586-CFD2584C0B09}" destId="{3F7EECE3-3C07-45A7-A947-B8352AB059AA}" srcOrd="0" destOrd="0" presId="urn:microsoft.com/office/officeart/2005/8/layout/process5"/>
    <dgm:cxn modelId="{B9F95449-30CF-4301-A76F-1E2A8C8D4F71}" type="presParOf" srcId="{FFBD315B-CAE4-41A6-9586-CFD2584C0B09}" destId="{CC23F9B1-B9B6-498C-8976-385A98883032}" srcOrd="1" destOrd="0" presId="urn:microsoft.com/office/officeart/2005/8/layout/process5"/>
    <dgm:cxn modelId="{F5A99342-CA1C-4024-97AD-122DA23BBD90}" type="presParOf" srcId="{CC23F9B1-B9B6-498C-8976-385A98883032}" destId="{ABE10263-70E0-41EA-87D1-E5EF3E59F0FC}" srcOrd="0" destOrd="0" presId="urn:microsoft.com/office/officeart/2005/8/layout/process5"/>
    <dgm:cxn modelId="{FA728B45-7368-4D44-B9EF-EF04F1888934}" type="presParOf" srcId="{FFBD315B-CAE4-41A6-9586-CFD2584C0B09}" destId="{0664DFE1-10F1-41F1-B9BB-A10B61DDD4B6}" srcOrd="2" destOrd="0" presId="urn:microsoft.com/office/officeart/2005/8/layout/process5"/>
    <dgm:cxn modelId="{DC79DBA4-C506-4535-8E6C-54D06282AD23}" type="presParOf" srcId="{FFBD315B-CAE4-41A6-9586-CFD2584C0B09}" destId="{0EC14C1A-BDC4-4728-A9E8-748E5FE3EC37}" srcOrd="3" destOrd="0" presId="urn:microsoft.com/office/officeart/2005/8/layout/process5"/>
    <dgm:cxn modelId="{4546E5C9-8BC2-4335-877D-9BA44F67DDCF}" type="presParOf" srcId="{0EC14C1A-BDC4-4728-A9E8-748E5FE3EC37}" destId="{BF4D2807-5F42-44AE-987B-684D328D6419}" srcOrd="0" destOrd="0" presId="urn:microsoft.com/office/officeart/2005/8/layout/process5"/>
    <dgm:cxn modelId="{F08F19BF-3722-4265-B4FF-160E53EDF25A}" type="presParOf" srcId="{FFBD315B-CAE4-41A6-9586-CFD2584C0B09}" destId="{547088F1-5D8E-45AB-B08E-9BB873A6D308}" srcOrd="4" destOrd="0" presId="urn:microsoft.com/office/officeart/2005/8/layout/process5"/>
    <dgm:cxn modelId="{662B4EB6-10FB-4D6E-8B0F-3581708FE1F5}" type="presParOf" srcId="{FFBD315B-CAE4-41A6-9586-CFD2584C0B09}" destId="{A6538A2F-1D9E-4276-9716-4AC55CF61C99}" srcOrd="5" destOrd="0" presId="urn:microsoft.com/office/officeart/2005/8/layout/process5"/>
    <dgm:cxn modelId="{EB2CF0CB-0CD1-40F4-AD10-ACB71D15279C}" type="presParOf" srcId="{A6538A2F-1D9E-4276-9716-4AC55CF61C99}" destId="{9A335B18-61A5-4974-BFCA-16EFBCC5FCA4}" srcOrd="0" destOrd="0" presId="urn:microsoft.com/office/officeart/2005/8/layout/process5"/>
    <dgm:cxn modelId="{E81D3A88-DD62-495F-AC07-580664A145D6}" type="presParOf" srcId="{FFBD315B-CAE4-41A6-9586-CFD2584C0B09}" destId="{5D381FCC-3E3D-4CCF-9C29-EDB6E77561B1}" srcOrd="6" destOrd="0" presId="urn:microsoft.com/office/officeart/2005/8/layout/process5"/>
    <dgm:cxn modelId="{03C7E065-F53E-4302-BAA2-96D7ACE6C526}" type="presParOf" srcId="{FFBD315B-CAE4-41A6-9586-CFD2584C0B09}" destId="{FEDCB087-AFB2-4F1C-A5D3-2F78EDEB0FF2}" srcOrd="7" destOrd="0" presId="urn:microsoft.com/office/officeart/2005/8/layout/process5"/>
    <dgm:cxn modelId="{8BB2D819-AF42-460F-90EF-5620655385F0}" type="presParOf" srcId="{FEDCB087-AFB2-4F1C-A5D3-2F78EDEB0FF2}" destId="{77456521-DDA3-4C76-AB2D-AA17F729207E}" srcOrd="0" destOrd="0" presId="urn:microsoft.com/office/officeart/2005/8/layout/process5"/>
    <dgm:cxn modelId="{37C94B0A-83BD-42D1-AD75-20874EC2ED9A}" type="presParOf" srcId="{FFBD315B-CAE4-41A6-9586-CFD2584C0B09}" destId="{756D8B19-1B91-4709-9C15-669FB849B980}" srcOrd="8" destOrd="0" presId="urn:microsoft.com/office/officeart/2005/8/layout/process5"/>
    <dgm:cxn modelId="{BB06A412-37E8-4E19-911C-55F935D0DBD6}" type="presParOf" srcId="{FFBD315B-CAE4-41A6-9586-CFD2584C0B09}" destId="{51EE7A78-D39C-47CE-BC28-88B5C93BD1A9}" srcOrd="9" destOrd="0" presId="urn:microsoft.com/office/officeart/2005/8/layout/process5"/>
    <dgm:cxn modelId="{E68763A3-4C15-4443-B009-58F98E882D38}" type="presParOf" srcId="{51EE7A78-D39C-47CE-BC28-88B5C93BD1A9}" destId="{DC30B17F-41F2-42D0-BC5A-A1948D54D93C}" srcOrd="0" destOrd="0" presId="urn:microsoft.com/office/officeart/2005/8/layout/process5"/>
    <dgm:cxn modelId="{F6E46340-187A-47A4-A16B-FFFACF42BC12}" type="presParOf" srcId="{FFBD315B-CAE4-41A6-9586-CFD2584C0B09}" destId="{C027A5DE-7F39-43C0-B09C-E9FD6D332AD5}" srcOrd="10" destOrd="0" presId="urn:microsoft.com/office/officeart/2005/8/layout/process5"/>
    <dgm:cxn modelId="{A24B7A8C-26A7-4F2F-BB4B-2C43D362FC49}" type="presParOf" srcId="{FFBD315B-CAE4-41A6-9586-CFD2584C0B09}" destId="{9B8DE7D6-88C2-460A-AA49-9B17EA9ED482}" srcOrd="11" destOrd="0" presId="urn:microsoft.com/office/officeart/2005/8/layout/process5"/>
    <dgm:cxn modelId="{4B217619-47CC-4543-B243-1134AEE8FC0B}" type="presParOf" srcId="{9B8DE7D6-88C2-460A-AA49-9B17EA9ED482}" destId="{1DE5DB2D-80DE-4525-AE94-94B4C170C7F4}" srcOrd="0" destOrd="0" presId="urn:microsoft.com/office/officeart/2005/8/layout/process5"/>
    <dgm:cxn modelId="{0A721479-7D62-47E4-B91B-1B0857029C1E}" type="presParOf" srcId="{FFBD315B-CAE4-41A6-9586-CFD2584C0B09}" destId="{4205CD34-4790-4835-A78B-F7C13301A81D}" srcOrd="12" destOrd="0" presId="urn:microsoft.com/office/officeart/2005/8/layout/process5"/>
    <dgm:cxn modelId="{79592F23-578C-476A-85D5-290A04AB145A}" type="presParOf" srcId="{FFBD315B-CAE4-41A6-9586-CFD2584C0B09}" destId="{F7407DDE-1113-45D5-9521-C726CCE43813}" srcOrd="13" destOrd="0" presId="urn:microsoft.com/office/officeart/2005/8/layout/process5"/>
    <dgm:cxn modelId="{CA8CAC2D-79DB-4ECC-97E1-864B46FA8B13}" type="presParOf" srcId="{F7407DDE-1113-45D5-9521-C726CCE43813}" destId="{35846F0E-712C-46FE-98EB-F7BE59CD68EA}" srcOrd="0" destOrd="0" presId="urn:microsoft.com/office/officeart/2005/8/layout/process5"/>
    <dgm:cxn modelId="{F8DFE050-4959-4136-A515-377A097A1B25}" type="presParOf" srcId="{FFBD315B-CAE4-41A6-9586-CFD2584C0B09}" destId="{B814F20D-CD31-4672-811D-66A636BBE358}" srcOrd="14" destOrd="0" presId="urn:microsoft.com/office/officeart/2005/8/layout/process5"/>
    <dgm:cxn modelId="{F6F765FF-4CBA-4BC5-8C04-5B3BD9728BC8}" type="presParOf" srcId="{FFBD315B-CAE4-41A6-9586-CFD2584C0B09}" destId="{F73ABEDB-491F-4C7D-8D29-BA919521C1BD}" srcOrd="15" destOrd="0" presId="urn:microsoft.com/office/officeart/2005/8/layout/process5"/>
    <dgm:cxn modelId="{8AD186C5-36EB-4E10-A605-D40CCE805310}" type="presParOf" srcId="{F73ABEDB-491F-4C7D-8D29-BA919521C1BD}" destId="{109E4C48-E0D7-40B9-9660-67C357053496}" srcOrd="0" destOrd="0" presId="urn:microsoft.com/office/officeart/2005/8/layout/process5"/>
    <dgm:cxn modelId="{3A36B09C-A3A5-4A5E-868A-DFEB825ADE67}" type="presParOf" srcId="{FFBD315B-CAE4-41A6-9586-CFD2584C0B09}" destId="{F3EF7FDB-DBBD-433C-9CC4-03EBCDBDD8E6}" srcOrd="16" destOrd="0" presId="urn:microsoft.com/office/officeart/2005/8/layout/process5"/>
    <dgm:cxn modelId="{ADEB8DA3-DD50-468E-9670-122A1E7AB56E}" type="presParOf" srcId="{FFBD315B-CAE4-41A6-9586-CFD2584C0B09}" destId="{362862F6-EACB-46FA-9ACC-1AB4E4CB1AD5}" srcOrd="17" destOrd="0" presId="urn:microsoft.com/office/officeart/2005/8/layout/process5"/>
    <dgm:cxn modelId="{70C3A8F6-5A2D-43C5-8B98-32465DF0A745}" type="presParOf" srcId="{362862F6-EACB-46FA-9ACC-1AB4E4CB1AD5}" destId="{0A818447-F030-4409-BA35-9C6FAE8296B5}" srcOrd="0" destOrd="0" presId="urn:microsoft.com/office/officeart/2005/8/layout/process5"/>
    <dgm:cxn modelId="{DF058453-2030-4255-ACC0-837C232A4E45}" type="presParOf" srcId="{FFBD315B-CAE4-41A6-9586-CFD2584C0B09}" destId="{2B688635-F07A-444C-BA27-3E29BE97D452}" srcOrd="18" destOrd="0" presId="urn:microsoft.com/office/officeart/2005/8/layout/process5"/>
    <dgm:cxn modelId="{78F2393C-1B09-4347-A673-3DF98BBC87BA}" type="presParOf" srcId="{FFBD315B-CAE4-41A6-9586-CFD2584C0B09}" destId="{FB4EC492-E7FB-4072-B4A7-F577103B8A7D}" srcOrd="19" destOrd="0" presId="urn:microsoft.com/office/officeart/2005/8/layout/process5"/>
    <dgm:cxn modelId="{034F2D23-3B99-4715-97CB-B7F254EC1BA6}" type="presParOf" srcId="{FB4EC492-E7FB-4072-B4A7-F577103B8A7D}" destId="{2DA6CA62-42D3-4CD8-AC4F-FE78248635AB}" srcOrd="0" destOrd="0" presId="urn:microsoft.com/office/officeart/2005/8/layout/process5"/>
    <dgm:cxn modelId="{D2AD0874-A313-41CC-A152-13A72917D198}" type="presParOf" srcId="{FFBD315B-CAE4-41A6-9586-CFD2584C0B09}" destId="{4FEE4875-067E-4CED-91EE-6DEAFCFE2D54}" srcOrd="20" destOrd="0" presId="urn:microsoft.com/office/officeart/2005/8/layout/process5"/>
    <dgm:cxn modelId="{24082C1F-6114-4E99-B94B-09F9C54C31C4}" type="presParOf" srcId="{FFBD315B-CAE4-41A6-9586-CFD2584C0B09}" destId="{0163A405-73B0-4631-AA14-9CC186DF585B}" srcOrd="21" destOrd="0" presId="urn:microsoft.com/office/officeart/2005/8/layout/process5"/>
    <dgm:cxn modelId="{31046856-42DD-4681-9090-110B7171675A}" type="presParOf" srcId="{0163A405-73B0-4631-AA14-9CC186DF585B}" destId="{AFFF7406-1FBA-4226-A8E5-B0C570A30731}" srcOrd="0" destOrd="0" presId="urn:microsoft.com/office/officeart/2005/8/layout/process5"/>
    <dgm:cxn modelId="{45B40FE8-B90E-4E5A-9858-0871A61C03E3}" type="presParOf" srcId="{FFBD315B-CAE4-41A6-9586-CFD2584C0B09}" destId="{C87639E0-40D8-45A2-99DE-424031587C82}" srcOrd="22" destOrd="0" presId="urn:microsoft.com/office/officeart/2005/8/layout/process5"/>
  </dgm:cxnLst>
  <dgm:bg/>
  <dgm:whole>
    <a:ln>
      <a:solidFill>
        <a:schemeClr val="tx1"/>
      </a:solidFill>
      <a:prstDash val="dash"/>
    </a:ln>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FA68DA-6BE2-431F-8F66-3D73B88687A2}"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3F8234BE-2534-4480-9A05-4DB43E85F5BC}">
      <dgm:prSet phldrT="[Text]" custT="1"/>
      <dgm:spPr>
        <a:solidFill>
          <a:schemeClr val="accent1">
            <a:lumMod val="75000"/>
          </a:schemeClr>
        </a:solidFill>
        <a:ln>
          <a:noFill/>
          <a:prstDash val="dash"/>
        </a:ln>
      </dgm:spPr>
      <dgm:t>
        <a:bodyPr anchor="ctr"/>
        <a:lstStyle/>
        <a:p>
          <a:pPr algn="ctr">
            <a:buNone/>
          </a:pPr>
          <a:r>
            <a:rPr lang="en-US" sz="1600" dirty="0"/>
            <a:t>INPUT</a:t>
          </a:r>
        </a:p>
      </dgm:t>
    </dgm:pt>
    <dgm:pt modelId="{B08B41E7-7E40-4921-A721-571595861F42}" type="parTrans" cxnId="{AEA776B2-DBE3-4600-9629-45D0C6B9005C}">
      <dgm:prSet/>
      <dgm:spPr/>
      <dgm:t>
        <a:bodyPr/>
        <a:lstStyle/>
        <a:p>
          <a:endParaRPr lang="en-US"/>
        </a:p>
      </dgm:t>
    </dgm:pt>
    <dgm:pt modelId="{80DAB24A-E496-4F1E-83CE-DD99D57B5C70}" type="sibTrans" cxnId="{AEA776B2-DBE3-4600-9629-45D0C6B9005C}">
      <dgm:prSet/>
      <dgm:spPr/>
      <dgm:t>
        <a:bodyPr/>
        <a:lstStyle/>
        <a:p>
          <a:endParaRPr lang="en-US"/>
        </a:p>
      </dgm:t>
    </dgm:pt>
    <dgm:pt modelId="{F0E8439C-743B-426E-B5D9-C74C183EF8E6}">
      <dgm:prSet phldrT="[Text]" custT="1"/>
      <dgm:spPr>
        <a:ln>
          <a:noFill/>
          <a:prstDash val="dash"/>
        </a:ln>
      </dgm:spPr>
      <dgm:t>
        <a:bodyPr anchor="ctr"/>
        <a:lstStyle/>
        <a:p>
          <a:pPr algn="ctr">
            <a:buNone/>
          </a:pPr>
          <a:r>
            <a:rPr lang="en-US" sz="1600" dirty="0"/>
            <a:t>CONV1_1</a:t>
          </a:r>
        </a:p>
      </dgm:t>
    </dgm:pt>
    <dgm:pt modelId="{18D9C852-CEA2-475D-9321-BFB4B2BDE624}" type="parTrans" cxnId="{E6158C6A-4E95-445A-95F6-0331AC7B6A4C}">
      <dgm:prSet/>
      <dgm:spPr/>
      <dgm:t>
        <a:bodyPr/>
        <a:lstStyle/>
        <a:p>
          <a:endParaRPr lang="en-US"/>
        </a:p>
      </dgm:t>
    </dgm:pt>
    <dgm:pt modelId="{012FC52B-E5CA-4ED7-B4B3-44E9A7BFD308}" type="sibTrans" cxnId="{E6158C6A-4E95-445A-95F6-0331AC7B6A4C}">
      <dgm:prSet/>
      <dgm:spPr/>
      <dgm:t>
        <a:bodyPr/>
        <a:lstStyle/>
        <a:p>
          <a:endParaRPr lang="en-US"/>
        </a:p>
      </dgm:t>
    </dgm:pt>
    <dgm:pt modelId="{3B9D328C-ADF9-4BFE-8CDF-86C03BDD5B6F}">
      <dgm:prSet phldrT="[Text]" custT="1"/>
      <dgm:spPr>
        <a:ln>
          <a:noFill/>
          <a:prstDash val="dash"/>
        </a:ln>
      </dgm:spPr>
      <dgm:t>
        <a:bodyPr anchor="ctr"/>
        <a:lstStyle/>
        <a:p>
          <a:pPr algn="ctr">
            <a:buNone/>
          </a:pPr>
          <a:r>
            <a:rPr lang="en-US" sz="1050" b="0" i="0" dirty="0"/>
            <a:t>224, 224, 64</a:t>
          </a:r>
          <a:endParaRPr lang="en-US" sz="1050" dirty="0"/>
        </a:p>
      </dgm:t>
    </dgm:pt>
    <dgm:pt modelId="{D6F0F361-21CB-4E63-8B86-8F66D89B3F8D}" type="parTrans" cxnId="{CB004589-7787-4C09-BA68-3D1247DC6527}">
      <dgm:prSet/>
      <dgm:spPr/>
      <dgm:t>
        <a:bodyPr/>
        <a:lstStyle/>
        <a:p>
          <a:endParaRPr lang="en-US"/>
        </a:p>
      </dgm:t>
    </dgm:pt>
    <dgm:pt modelId="{5E12F562-9809-4E45-9888-66632B346D5C}" type="sibTrans" cxnId="{CB004589-7787-4C09-BA68-3D1247DC6527}">
      <dgm:prSet/>
      <dgm:spPr/>
      <dgm:t>
        <a:bodyPr/>
        <a:lstStyle/>
        <a:p>
          <a:endParaRPr lang="en-US"/>
        </a:p>
      </dgm:t>
    </dgm:pt>
    <dgm:pt modelId="{5C1AEAF8-BD58-4138-9AB3-EFEA0EF2336F}">
      <dgm:prSet phldrT="[Text]" custT="1"/>
      <dgm:spPr>
        <a:ln>
          <a:noFill/>
          <a:prstDash val="dash"/>
        </a:ln>
      </dgm:spPr>
      <dgm:t>
        <a:bodyPr anchor="ctr"/>
        <a:lstStyle/>
        <a:p>
          <a:pPr algn="ctr">
            <a:buNone/>
          </a:pPr>
          <a:r>
            <a:rPr lang="en-US" sz="1600" dirty="0"/>
            <a:t>CONV1_2</a:t>
          </a:r>
        </a:p>
      </dgm:t>
    </dgm:pt>
    <dgm:pt modelId="{D233B088-1FF9-4431-9B79-762F6F2FD6BA}" type="parTrans" cxnId="{5AEF53C5-2070-45FB-A733-1FF8460A2D13}">
      <dgm:prSet/>
      <dgm:spPr/>
      <dgm:t>
        <a:bodyPr/>
        <a:lstStyle/>
        <a:p>
          <a:endParaRPr lang="en-US"/>
        </a:p>
      </dgm:t>
    </dgm:pt>
    <dgm:pt modelId="{77936F34-3BB0-45A7-8CAF-0B648CB34EB9}" type="sibTrans" cxnId="{5AEF53C5-2070-45FB-A733-1FF8460A2D13}">
      <dgm:prSet/>
      <dgm:spPr/>
      <dgm:t>
        <a:bodyPr/>
        <a:lstStyle/>
        <a:p>
          <a:endParaRPr lang="en-US"/>
        </a:p>
      </dgm:t>
    </dgm:pt>
    <dgm:pt modelId="{FEF2C1B7-0F30-4AAF-8573-84F1577DF3B4}">
      <dgm:prSet phldrT="[Text]" custT="1"/>
      <dgm:spPr>
        <a:ln>
          <a:noFill/>
          <a:prstDash val="dash"/>
        </a:ln>
      </dgm:spPr>
      <dgm:t>
        <a:bodyPr anchor="ctr"/>
        <a:lstStyle/>
        <a:p>
          <a:pPr algn="ctr">
            <a:buNone/>
          </a:pPr>
          <a:r>
            <a:rPr lang="en-US" sz="1050" b="0" i="0" dirty="0"/>
            <a:t>224, 224, 64</a:t>
          </a:r>
          <a:endParaRPr lang="en-US" sz="1050" dirty="0"/>
        </a:p>
      </dgm:t>
    </dgm:pt>
    <dgm:pt modelId="{4588AFB7-2FB1-461D-B9EE-D98CA7F6A12D}" type="parTrans" cxnId="{3B920464-7757-41C1-8CFF-BE2EBEA8BC94}">
      <dgm:prSet/>
      <dgm:spPr/>
      <dgm:t>
        <a:bodyPr/>
        <a:lstStyle/>
        <a:p>
          <a:endParaRPr lang="en-US"/>
        </a:p>
      </dgm:t>
    </dgm:pt>
    <dgm:pt modelId="{9BCF4E2E-6DC9-496B-9FD6-2212B8337457}" type="sibTrans" cxnId="{3B920464-7757-41C1-8CFF-BE2EBEA8BC94}">
      <dgm:prSet/>
      <dgm:spPr/>
      <dgm:t>
        <a:bodyPr/>
        <a:lstStyle/>
        <a:p>
          <a:endParaRPr lang="en-US"/>
        </a:p>
      </dgm:t>
    </dgm:pt>
    <dgm:pt modelId="{D72ED5B3-DCF0-431A-87CB-70B44A94ACA3}">
      <dgm:prSet phldrT="[Text]" custT="1"/>
      <dgm:spPr>
        <a:ln>
          <a:noFill/>
          <a:prstDash val="dash"/>
        </a:ln>
      </dgm:spPr>
      <dgm:t>
        <a:bodyPr anchor="ctr"/>
        <a:lstStyle/>
        <a:p>
          <a:pPr algn="ctr">
            <a:buNone/>
          </a:pPr>
          <a:r>
            <a:rPr lang="en-US" sz="1600" dirty="0"/>
            <a:t>MAXPOOL</a:t>
          </a:r>
        </a:p>
      </dgm:t>
    </dgm:pt>
    <dgm:pt modelId="{1C0125AD-2846-4265-8774-59B40D3E3495}" type="parTrans" cxnId="{3BFCF297-792E-42BC-98D9-85A8528BFFD5}">
      <dgm:prSet/>
      <dgm:spPr/>
      <dgm:t>
        <a:bodyPr/>
        <a:lstStyle/>
        <a:p>
          <a:endParaRPr lang="en-US"/>
        </a:p>
      </dgm:t>
    </dgm:pt>
    <dgm:pt modelId="{990ACFDE-4396-4E0B-9507-D7DEDB503975}" type="sibTrans" cxnId="{3BFCF297-792E-42BC-98D9-85A8528BFFD5}">
      <dgm:prSet/>
      <dgm:spPr/>
      <dgm:t>
        <a:bodyPr/>
        <a:lstStyle/>
        <a:p>
          <a:endParaRPr lang="en-US"/>
        </a:p>
      </dgm:t>
    </dgm:pt>
    <dgm:pt modelId="{93FCD366-B5ED-4333-A791-2AF06B2BE5B9}">
      <dgm:prSet phldrT="[Text]" custT="1"/>
      <dgm:spPr>
        <a:solidFill>
          <a:schemeClr val="accent1">
            <a:lumMod val="75000"/>
          </a:schemeClr>
        </a:solidFill>
        <a:ln>
          <a:noFill/>
          <a:prstDash val="dash"/>
        </a:ln>
      </dgm:spPr>
      <dgm:t>
        <a:bodyPr anchor="ctr"/>
        <a:lstStyle/>
        <a:p>
          <a:pPr algn="ctr">
            <a:buFont typeface="Arial" panose="020B0604020202020204" pitchFamily="34" charset="0"/>
            <a:buNone/>
          </a:pPr>
          <a:r>
            <a:rPr lang="en-US" sz="1050" b="0" i="0" dirty="0"/>
            <a:t>224X224X3</a:t>
          </a:r>
          <a:endParaRPr lang="en-US" sz="1050" dirty="0"/>
        </a:p>
      </dgm:t>
    </dgm:pt>
    <dgm:pt modelId="{705A435B-94A7-4A01-B9F9-F98A3A2A18FD}" type="parTrans" cxnId="{E6BDC40D-87B9-41BA-B88A-7B39D91A104B}">
      <dgm:prSet/>
      <dgm:spPr/>
      <dgm:t>
        <a:bodyPr/>
        <a:lstStyle/>
        <a:p>
          <a:endParaRPr lang="en-US"/>
        </a:p>
      </dgm:t>
    </dgm:pt>
    <dgm:pt modelId="{A966FD3E-B5E2-4B02-BFD9-2B22A0B62E4E}" type="sibTrans" cxnId="{E6BDC40D-87B9-41BA-B88A-7B39D91A104B}">
      <dgm:prSet/>
      <dgm:spPr/>
      <dgm:t>
        <a:bodyPr/>
        <a:lstStyle/>
        <a:p>
          <a:endParaRPr lang="en-US"/>
        </a:p>
      </dgm:t>
    </dgm:pt>
    <dgm:pt modelId="{3BAD664C-9E8A-45F1-8FEB-D2ACA70EC329}">
      <dgm:prSet custT="1"/>
      <dgm:spPr>
        <a:ln>
          <a:noFill/>
          <a:prstDash val="dash"/>
        </a:ln>
      </dgm:spPr>
      <dgm:t>
        <a:bodyPr anchor="ctr"/>
        <a:lstStyle/>
        <a:p>
          <a:pPr algn="ctr">
            <a:buNone/>
          </a:pPr>
          <a:r>
            <a:rPr lang="en-US" sz="1600" dirty="0"/>
            <a:t>MAXPOOL</a:t>
          </a:r>
        </a:p>
      </dgm:t>
    </dgm:pt>
    <dgm:pt modelId="{ED206987-150D-4338-A2BB-599F8C9A9DDF}" type="parTrans" cxnId="{CE79F50F-4791-4C20-AEDE-C9881E9DB29F}">
      <dgm:prSet/>
      <dgm:spPr/>
      <dgm:t>
        <a:bodyPr/>
        <a:lstStyle/>
        <a:p>
          <a:endParaRPr lang="en-US"/>
        </a:p>
      </dgm:t>
    </dgm:pt>
    <dgm:pt modelId="{317CFCE6-6EF7-4582-9839-30117D932552}" type="sibTrans" cxnId="{CE79F50F-4791-4C20-AEDE-C9881E9DB29F}">
      <dgm:prSet/>
      <dgm:spPr/>
      <dgm:t>
        <a:bodyPr/>
        <a:lstStyle/>
        <a:p>
          <a:endParaRPr lang="en-US"/>
        </a:p>
      </dgm:t>
    </dgm:pt>
    <dgm:pt modelId="{3E0C626E-E104-4ADE-B463-9908DD39B420}">
      <dgm:prSet phldrT="[Text]" custT="1"/>
      <dgm:spPr>
        <a:ln>
          <a:noFill/>
          <a:prstDash val="dash"/>
        </a:ln>
      </dgm:spPr>
      <dgm:t>
        <a:bodyPr anchor="ctr"/>
        <a:lstStyle/>
        <a:p>
          <a:pPr algn="ctr">
            <a:buNone/>
          </a:pPr>
          <a:r>
            <a:rPr lang="en-US" sz="1050" dirty="0"/>
            <a:t>112X112X64</a:t>
          </a:r>
        </a:p>
      </dgm:t>
    </dgm:pt>
    <dgm:pt modelId="{45EF1E24-7A71-4F0E-B58E-8A141C3F294D}" type="parTrans" cxnId="{EF23FAAD-0503-492E-BAF5-51193858A5A4}">
      <dgm:prSet/>
      <dgm:spPr/>
      <dgm:t>
        <a:bodyPr/>
        <a:lstStyle/>
        <a:p>
          <a:endParaRPr lang="en-US"/>
        </a:p>
      </dgm:t>
    </dgm:pt>
    <dgm:pt modelId="{C0B2A9B6-45ED-4D4A-AAB8-DE63BFAFF5F4}" type="sibTrans" cxnId="{EF23FAAD-0503-492E-BAF5-51193858A5A4}">
      <dgm:prSet/>
      <dgm:spPr/>
      <dgm:t>
        <a:bodyPr/>
        <a:lstStyle/>
        <a:p>
          <a:endParaRPr lang="en-US"/>
        </a:p>
      </dgm:t>
    </dgm:pt>
    <dgm:pt modelId="{9394CF07-BEB0-4E5D-8A06-9FFF33B67CB4}">
      <dgm:prSet phldrT="[Text]" custT="1"/>
      <dgm:spPr>
        <a:ln>
          <a:noFill/>
          <a:prstDash val="dash"/>
        </a:ln>
      </dgm:spPr>
      <dgm:t>
        <a:bodyPr anchor="ctr"/>
        <a:lstStyle/>
        <a:p>
          <a:pPr algn="ctr">
            <a:buNone/>
          </a:pPr>
          <a:r>
            <a:rPr lang="en-US" sz="1600" dirty="0"/>
            <a:t>CONV2_1</a:t>
          </a:r>
        </a:p>
      </dgm:t>
    </dgm:pt>
    <dgm:pt modelId="{16D5C882-82D4-4700-BE6C-5F015FFDE6E3}" type="parTrans" cxnId="{270EB7DA-6DAE-4EFE-9FCF-82F1AD0ABA83}">
      <dgm:prSet/>
      <dgm:spPr/>
      <dgm:t>
        <a:bodyPr/>
        <a:lstStyle/>
        <a:p>
          <a:endParaRPr lang="en-US"/>
        </a:p>
      </dgm:t>
    </dgm:pt>
    <dgm:pt modelId="{9DA9BEEF-6D2D-4A37-8FDD-54FFDC11E111}" type="sibTrans" cxnId="{270EB7DA-6DAE-4EFE-9FCF-82F1AD0ABA83}">
      <dgm:prSet/>
      <dgm:spPr/>
      <dgm:t>
        <a:bodyPr/>
        <a:lstStyle/>
        <a:p>
          <a:endParaRPr lang="en-US"/>
        </a:p>
      </dgm:t>
    </dgm:pt>
    <dgm:pt modelId="{C2BE5AD3-BF95-4578-B019-64E1BA550358}">
      <dgm:prSet phldrT="[Text]" custT="1"/>
      <dgm:spPr>
        <a:ln>
          <a:noFill/>
          <a:prstDash val="dash"/>
        </a:ln>
      </dgm:spPr>
      <dgm:t>
        <a:bodyPr anchor="ctr"/>
        <a:lstStyle/>
        <a:p>
          <a:pPr algn="ctr">
            <a:buNone/>
          </a:pPr>
          <a:r>
            <a:rPr lang="en-US" sz="1050" dirty="0"/>
            <a:t>112X112X128</a:t>
          </a:r>
        </a:p>
      </dgm:t>
    </dgm:pt>
    <dgm:pt modelId="{35073992-306F-4C1B-A81D-0EA281CCAE8E}" type="parTrans" cxnId="{DB6734C3-50C4-4C30-8CB8-305D3828D54D}">
      <dgm:prSet/>
      <dgm:spPr/>
      <dgm:t>
        <a:bodyPr/>
        <a:lstStyle/>
        <a:p>
          <a:endParaRPr lang="en-US"/>
        </a:p>
      </dgm:t>
    </dgm:pt>
    <dgm:pt modelId="{2532F92A-B269-4AF4-B666-3A7EB5496729}" type="sibTrans" cxnId="{DB6734C3-50C4-4C30-8CB8-305D3828D54D}">
      <dgm:prSet/>
      <dgm:spPr/>
      <dgm:t>
        <a:bodyPr/>
        <a:lstStyle/>
        <a:p>
          <a:endParaRPr lang="en-US"/>
        </a:p>
      </dgm:t>
    </dgm:pt>
    <dgm:pt modelId="{A3FFFA47-8669-4649-9192-4BC3DD17CE6E}">
      <dgm:prSet phldrT="[Text]" custT="1"/>
      <dgm:spPr>
        <a:ln>
          <a:noFill/>
          <a:prstDash val="dash"/>
        </a:ln>
      </dgm:spPr>
      <dgm:t>
        <a:bodyPr anchor="ctr"/>
        <a:lstStyle/>
        <a:p>
          <a:pPr algn="ctr">
            <a:buNone/>
          </a:pPr>
          <a:r>
            <a:rPr lang="en-US" sz="1600" dirty="0"/>
            <a:t>CONV2_2</a:t>
          </a:r>
        </a:p>
      </dgm:t>
    </dgm:pt>
    <dgm:pt modelId="{A8A1EBFE-5DA3-4174-A112-B8A822188766}" type="parTrans" cxnId="{7A14C66C-8DC6-4A02-BAF4-BB5B1B9F1458}">
      <dgm:prSet/>
      <dgm:spPr/>
      <dgm:t>
        <a:bodyPr/>
        <a:lstStyle/>
        <a:p>
          <a:endParaRPr lang="en-US"/>
        </a:p>
      </dgm:t>
    </dgm:pt>
    <dgm:pt modelId="{DDF6048F-9BA4-4A08-A699-DB782D64C0C2}" type="sibTrans" cxnId="{7A14C66C-8DC6-4A02-BAF4-BB5B1B9F1458}">
      <dgm:prSet/>
      <dgm:spPr/>
      <dgm:t>
        <a:bodyPr/>
        <a:lstStyle/>
        <a:p>
          <a:endParaRPr lang="en-US"/>
        </a:p>
      </dgm:t>
    </dgm:pt>
    <dgm:pt modelId="{8B2AF0E5-0EE3-41EF-A485-D30AE9E65A53}">
      <dgm:prSet phldrT="[Text]" custT="1"/>
      <dgm:spPr>
        <a:ln>
          <a:noFill/>
          <a:prstDash val="dash"/>
        </a:ln>
      </dgm:spPr>
      <dgm:t>
        <a:bodyPr anchor="ctr"/>
        <a:lstStyle/>
        <a:p>
          <a:pPr algn="ctr">
            <a:buNone/>
          </a:pPr>
          <a:r>
            <a:rPr lang="en-US" sz="1050" dirty="0"/>
            <a:t>112X112X128</a:t>
          </a:r>
        </a:p>
      </dgm:t>
    </dgm:pt>
    <dgm:pt modelId="{8C817D99-1072-4113-910A-416FEF1818C9}" type="parTrans" cxnId="{CA1A801C-C725-434B-852A-C521DB83E04E}">
      <dgm:prSet/>
      <dgm:spPr/>
      <dgm:t>
        <a:bodyPr/>
        <a:lstStyle/>
        <a:p>
          <a:endParaRPr lang="en-US"/>
        </a:p>
      </dgm:t>
    </dgm:pt>
    <dgm:pt modelId="{0C12B228-B522-44EE-95D4-C65E7EE33AEA}" type="sibTrans" cxnId="{CA1A801C-C725-434B-852A-C521DB83E04E}">
      <dgm:prSet/>
      <dgm:spPr/>
      <dgm:t>
        <a:bodyPr/>
        <a:lstStyle/>
        <a:p>
          <a:endParaRPr lang="en-US"/>
        </a:p>
      </dgm:t>
    </dgm:pt>
    <dgm:pt modelId="{F28346A7-7DEA-4A88-8B01-BC0A8CBF954D}">
      <dgm:prSet custT="1"/>
      <dgm:spPr>
        <a:ln>
          <a:noFill/>
          <a:prstDash val="dash"/>
        </a:ln>
      </dgm:spPr>
      <dgm:t>
        <a:bodyPr anchor="ctr"/>
        <a:lstStyle/>
        <a:p>
          <a:pPr algn="ctr">
            <a:buNone/>
          </a:pPr>
          <a:r>
            <a:rPr lang="en-US" sz="1050" dirty="0"/>
            <a:t>56X56X128</a:t>
          </a:r>
        </a:p>
      </dgm:t>
    </dgm:pt>
    <dgm:pt modelId="{CC7F29DB-2B9D-4019-8431-A6163CD8F988}" type="parTrans" cxnId="{A8F2B319-16DE-473A-AD5E-0D7FCA3901DA}">
      <dgm:prSet/>
      <dgm:spPr/>
      <dgm:t>
        <a:bodyPr/>
        <a:lstStyle/>
        <a:p>
          <a:endParaRPr lang="en-US"/>
        </a:p>
      </dgm:t>
    </dgm:pt>
    <dgm:pt modelId="{561AC483-7180-40B6-AD3D-C23C6B825095}" type="sibTrans" cxnId="{A8F2B319-16DE-473A-AD5E-0D7FCA3901DA}">
      <dgm:prSet/>
      <dgm:spPr/>
      <dgm:t>
        <a:bodyPr/>
        <a:lstStyle/>
        <a:p>
          <a:endParaRPr lang="en-US"/>
        </a:p>
      </dgm:t>
    </dgm:pt>
    <dgm:pt modelId="{C03007DD-5B9C-48DD-B314-B917EE1EC865}">
      <dgm:prSet custT="1"/>
      <dgm:spPr>
        <a:ln>
          <a:noFill/>
          <a:prstDash val="dash"/>
        </a:ln>
      </dgm:spPr>
      <dgm:t>
        <a:bodyPr anchor="ctr"/>
        <a:lstStyle/>
        <a:p>
          <a:pPr algn="ctr">
            <a:buNone/>
          </a:pPr>
          <a:r>
            <a:rPr lang="en-US" sz="1600" dirty="0"/>
            <a:t>CONV3_1</a:t>
          </a:r>
        </a:p>
      </dgm:t>
    </dgm:pt>
    <dgm:pt modelId="{D791943A-7AB3-4FC7-B8C6-A2D2525F82CA}" type="parTrans" cxnId="{7D6017B0-1774-489D-AE57-1E4406CC6A75}">
      <dgm:prSet/>
      <dgm:spPr/>
      <dgm:t>
        <a:bodyPr/>
        <a:lstStyle/>
        <a:p>
          <a:endParaRPr lang="en-US"/>
        </a:p>
      </dgm:t>
    </dgm:pt>
    <dgm:pt modelId="{0A878BF9-CC97-4A0F-B1AF-854D004172AF}" type="sibTrans" cxnId="{7D6017B0-1774-489D-AE57-1E4406CC6A75}">
      <dgm:prSet/>
      <dgm:spPr/>
      <dgm:t>
        <a:bodyPr/>
        <a:lstStyle/>
        <a:p>
          <a:endParaRPr lang="en-US"/>
        </a:p>
      </dgm:t>
    </dgm:pt>
    <dgm:pt modelId="{9607D7BA-8099-444D-83D0-33AEA57D3F97}">
      <dgm:prSet custT="1"/>
      <dgm:spPr>
        <a:ln>
          <a:noFill/>
          <a:prstDash val="dash"/>
        </a:ln>
      </dgm:spPr>
      <dgm:t>
        <a:bodyPr anchor="ctr"/>
        <a:lstStyle/>
        <a:p>
          <a:pPr algn="ctr">
            <a:buNone/>
          </a:pPr>
          <a:r>
            <a:rPr lang="en-US" sz="1050" dirty="0"/>
            <a:t>56X56X256</a:t>
          </a:r>
        </a:p>
      </dgm:t>
    </dgm:pt>
    <dgm:pt modelId="{AE8A1C4E-4220-4275-AB21-15E96D1A0E40}" type="parTrans" cxnId="{29C50540-4743-4A1F-9335-5AFDCCF0861C}">
      <dgm:prSet/>
      <dgm:spPr/>
      <dgm:t>
        <a:bodyPr/>
        <a:lstStyle/>
        <a:p>
          <a:endParaRPr lang="en-US"/>
        </a:p>
      </dgm:t>
    </dgm:pt>
    <dgm:pt modelId="{4AF66948-185D-47A1-9A78-ACE4A027C943}" type="sibTrans" cxnId="{29C50540-4743-4A1F-9335-5AFDCCF0861C}">
      <dgm:prSet/>
      <dgm:spPr/>
      <dgm:t>
        <a:bodyPr/>
        <a:lstStyle/>
        <a:p>
          <a:endParaRPr lang="en-US"/>
        </a:p>
      </dgm:t>
    </dgm:pt>
    <dgm:pt modelId="{ABF750DE-7FB5-409E-A5D6-D616D456A38E}">
      <dgm:prSet custT="1"/>
      <dgm:spPr>
        <a:ln>
          <a:noFill/>
          <a:prstDash val="dash"/>
        </a:ln>
      </dgm:spPr>
      <dgm:t>
        <a:bodyPr anchor="ctr"/>
        <a:lstStyle/>
        <a:p>
          <a:pPr algn="ctr">
            <a:buNone/>
          </a:pPr>
          <a:r>
            <a:rPr lang="en-US" sz="1600" dirty="0"/>
            <a:t>CONV3_2</a:t>
          </a:r>
        </a:p>
      </dgm:t>
    </dgm:pt>
    <dgm:pt modelId="{0DE1A830-8AA7-46AD-A6BE-024B2F759CE5}" type="parTrans" cxnId="{84FC9339-6B8E-4D6E-A7B7-45FCB0A9FCC4}">
      <dgm:prSet/>
      <dgm:spPr/>
      <dgm:t>
        <a:bodyPr/>
        <a:lstStyle/>
        <a:p>
          <a:endParaRPr lang="en-US"/>
        </a:p>
      </dgm:t>
    </dgm:pt>
    <dgm:pt modelId="{2C893A3D-4BAE-4C99-933A-B504E4643C69}" type="sibTrans" cxnId="{84FC9339-6B8E-4D6E-A7B7-45FCB0A9FCC4}">
      <dgm:prSet/>
      <dgm:spPr/>
      <dgm:t>
        <a:bodyPr/>
        <a:lstStyle/>
        <a:p>
          <a:endParaRPr lang="en-US"/>
        </a:p>
      </dgm:t>
    </dgm:pt>
    <dgm:pt modelId="{4BAF0D1C-8A97-4DB5-9D3F-2E2A3CA8BE29}">
      <dgm:prSet custT="1"/>
      <dgm:spPr>
        <a:ln>
          <a:noFill/>
          <a:prstDash val="dash"/>
        </a:ln>
      </dgm:spPr>
      <dgm:t>
        <a:bodyPr anchor="ctr"/>
        <a:lstStyle/>
        <a:p>
          <a:pPr algn="ctr">
            <a:buNone/>
          </a:pPr>
          <a:r>
            <a:rPr lang="en-US" sz="1050" dirty="0"/>
            <a:t>56X56X256</a:t>
          </a:r>
        </a:p>
      </dgm:t>
    </dgm:pt>
    <dgm:pt modelId="{BD457D7F-2879-4625-B42A-4424CE9215B1}" type="parTrans" cxnId="{D8AF71C3-C706-4F22-B95B-A832098EB6B8}">
      <dgm:prSet/>
      <dgm:spPr/>
      <dgm:t>
        <a:bodyPr/>
        <a:lstStyle/>
        <a:p>
          <a:endParaRPr lang="en-US"/>
        </a:p>
      </dgm:t>
    </dgm:pt>
    <dgm:pt modelId="{3A948E4B-65AD-4387-8AFC-FC37E64C1AD7}" type="sibTrans" cxnId="{D8AF71C3-C706-4F22-B95B-A832098EB6B8}">
      <dgm:prSet/>
      <dgm:spPr/>
      <dgm:t>
        <a:bodyPr/>
        <a:lstStyle/>
        <a:p>
          <a:endParaRPr lang="en-US"/>
        </a:p>
      </dgm:t>
    </dgm:pt>
    <dgm:pt modelId="{3E9E3D78-1500-45AD-B6AD-C34E22263DD8}">
      <dgm:prSet custT="1"/>
      <dgm:spPr>
        <a:ln>
          <a:noFill/>
          <a:prstDash val="dash"/>
        </a:ln>
      </dgm:spPr>
      <dgm:t>
        <a:bodyPr anchor="ctr"/>
        <a:lstStyle/>
        <a:p>
          <a:pPr algn="ctr">
            <a:buNone/>
          </a:pPr>
          <a:r>
            <a:rPr lang="en-US" sz="1600" dirty="0"/>
            <a:t>CONV3_3</a:t>
          </a:r>
        </a:p>
      </dgm:t>
    </dgm:pt>
    <dgm:pt modelId="{8CCC2059-7607-4709-9A21-6165287ED241}" type="parTrans" cxnId="{7E9C28DB-053B-4DF0-9552-30D1DB6B3C24}">
      <dgm:prSet/>
      <dgm:spPr/>
      <dgm:t>
        <a:bodyPr/>
        <a:lstStyle/>
        <a:p>
          <a:endParaRPr lang="en-US"/>
        </a:p>
      </dgm:t>
    </dgm:pt>
    <dgm:pt modelId="{8A45593C-2E25-4BA2-9E81-975E1A83BCEA}" type="sibTrans" cxnId="{7E9C28DB-053B-4DF0-9552-30D1DB6B3C24}">
      <dgm:prSet/>
      <dgm:spPr/>
      <dgm:t>
        <a:bodyPr/>
        <a:lstStyle/>
        <a:p>
          <a:endParaRPr lang="en-US"/>
        </a:p>
      </dgm:t>
    </dgm:pt>
    <dgm:pt modelId="{745BFEFA-2CE6-413E-BA05-A2B141AA0BAB}">
      <dgm:prSet custT="1"/>
      <dgm:spPr>
        <a:ln>
          <a:noFill/>
          <a:prstDash val="dash"/>
        </a:ln>
      </dgm:spPr>
      <dgm:t>
        <a:bodyPr anchor="ctr"/>
        <a:lstStyle/>
        <a:p>
          <a:pPr algn="ctr">
            <a:buNone/>
          </a:pPr>
          <a:r>
            <a:rPr lang="en-US" sz="1050" dirty="0"/>
            <a:t>56X56X256</a:t>
          </a:r>
        </a:p>
      </dgm:t>
    </dgm:pt>
    <dgm:pt modelId="{E1471827-459F-45FB-B641-EC5EB96083B8}" type="parTrans" cxnId="{B4A3C421-2F3B-47D4-B2C5-F276FA1A0EEF}">
      <dgm:prSet/>
      <dgm:spPr/>
      <dgm:t>
        <a:bodyPr/>
        <a:lstStyle/>
        <a:p>
          <a:endParaRPr lang="en-US"/>
        </a:p>
      </dgm:t>
    </dgm:pt>
    <dgm:pt modelId="{FF368E43-3DAC-4794-97E1-00CFFED71815}" type="sibTrans" cxnId="{B4A3C421-2F3B-47D4-B2C5-F276FA1A0EEF}">
      <dgm:prSet/>
      <dgm:spPr/>
      <dgm:t>
        <a:bodyPr/>
        <a:lstStyle/>
        <a:p>
          <a:endParaRPr lang="en-US"/>
        </a:p>
      </dgm:t>
    </dgm:pt>
    <dgm:pt modelId="{74FECA97-44BD-4333-9B3E-9DE5164C8CB7}">
      <dgm:prSet custT="1"/>
      <dgm:spPr>
        <a:ln>
          <a:noFill/>
          <a:prstDash val="dash"/>
        </a:ln>
      </dgm:spPr>
      <dgm:t>
        <a:bodyPr anchor="ctr"/>
        <a:lstStyle/>
        <a:p>
          <a:pPr algn="ctr">
            <a:buNone/>
          </a:pPr>
          <a:r>
            <a:rPr lang="en-US" sz="1600" dirty="0"/>
            <a:t>MAXPOOL</a:t>
          </a:r>
        </a:p>
      </dgm:t>
    </dgm:pt>
    <dgm:pt modelId="{B71A86E4-901D-4748-B07F-45976DD73C7F}" type="parTrans" cxnId="{6642B021-196D-4870-BF6F-CDA115A0A852}">
      <dgm:prSet/>
      <dgm:spPr/>
      <dgm:t>
        <a:bodyPr/>
        <a:lstStyle/>
        <a:p>
          <a:endParaRPr lang="en-US"/>
        </a:p>
      </dgm:t>
    </dgm:pt>
    <dgm:pt modelId="{765D7CBF-3E32-4AF9-9F70-D6D2EE23982A}" type="sibTrans" cxnId="{6642B021-196D-4870-BF6F-CDA115A0A852}">
      <dgm:prSet/>
      <dgm:spPr/>
      <dgm:t>
        <a:bodyPr/>
        <a:lstStyle/>
        <a:p>
          <a:endParaRPr lang="en-US"/>
        </a:p>
      </dgm:t>
    </dgm:pt>
    <dgm:pt modelId="{A46E7B3D-DE9A-489C-97CF-CF1BD7FFAD7C}">
      <dgm:prSet custT="1"/>
      <dgm:spPr>
        <a:ln>
          <a:noFill/>
          <a:prstDash val="dash"/>
        </a:ln>
      </dgm:spPr>
      <dgm:t>
        <a:bodyPr anchor="ctr"/>
        <a:lstStyle/>
        <a:p>
          <a:pPr algn="ctr">
            <a:buNone/>
          </a:pPr>
          <a:r>
            <a:rPr lang="en-US" sz="1050" dirty="0"/>
            <a:t>28X28X256</a:t>
          </a:r>
        </a:p>
      </dgm:t>
    </dgm:pt>
    <dgm:pt modelId="{18451C55-667B-4D3B-B639-3E81692B81D6}" type="parTrans" cxnId="{E0355448-659A-4DA5-B2AC-D41CE8637929}">
      <dgm:prSet/>
      <dgm:spPr/>
      <dgm:t>
        <a:bodyPr/>
        <a:lstStyle/>
        <a:p>
          <a:endParaRPr lang="en-US"/>
        </a:p>
      </dgm:t>
    </dgm:pt>
    <dgm:pt modelId="{E951762F-7932-4F3B-B402-C46FB642F6DE}" type="sibTrans" cxnId="{E0355448-659A-4DA5-B2AC-D41CE8637929}">
      <dgm:prSet/>
      <dgm:spPr/>
      <dgm:t>
        <a:bodyPr/>
        <a:lstStyle/>
        <a:p>
          <a:endParaRPr lang="en-US"/>
        </a:p>
      </dgm:t>
    </dgm:pt>
    <dgm:pt modelId="{CB4C1446-4257-4EC7-A0BE-9CDE72FD4B85}">
      <dgm:prSet custT="1"/>
      <dgm:spPr>
        <a:ln>
          <a:noFill/>
          <a:prstDash val="dash"/>
        </a:ln>
      </dgm:spPr>
      <dgm:t>
        <a:bodyPr anchor="ctr"/>
        <a:lstStyle/>
        <a:p>
          <a:pPr algn="ctr">
            <a:buNone/>
          </a:pPr>
          <a:r>
            <a:rPr lang="en-US" sz="1600" dirty="0"/>
            <a:t>CONV4_1</a:t>
          </a:r>
        </a:p>
      </dgm:t>
    </dgm:pt>
    <dgm:pt modelId="{00A791C4-409C-4D7C-9BEB-E8729A4E5A99}" type="parTrans" cxnId="{946BA80C-46B8-49C7-80D1-276C5347CBD8}">
      <dgm:prSet/>
      <dgm:spPr/>
      <dgm:t>
        <a:bodyPr/>
        <a:lstStyle/>
        <a:p>
          <a:endParaRPr lang="en-US"/>
        </a:p>
      </dgm:t>
    </dgm:pt>
    <dgm:pt modelId="{C60CE8FF-1236-465A-A8FE-19A527C67459}" type="sibTrans" cxnId="{946BA80C-46B8-49C7-80D1-276C5347CBD8}">
      <dgm:prSet/>
      <dgm:spPr/>
      <dgm:t>
        <a:bodyPr/>
        <a:lstStyle/>
        <a:p>
          <a:endParaRPr lang="en-US"/>
        </a:p>
      </dgm:t>
    </dgm:pt>
    <dgm:pt modelId="{9430337B-B9A4-44B7-83E1-0CC6A4C1622A}">
      <dgm:prSet custT="1"/>
      <dgm:spPr>
        <a:ln>
          <a:noFill/>
          <a:prstDash val="dash"/>
        </a:ln>
      </dgm:spPr>
      <dgm:t>
        <a:bodyPr anchor="ctr"/>
        <a:lstStyle/>
        <a:p>
          <a:pPr algn="ctr">
            <a:buNone/>
          </a:pPr>
          <a:r>
            <a:rPr lang="en-US" sz="1050" dirty="0"/>
            <a:t>28X28X512</a:t>
          </a:r>
        </a:p>
      </dgm:t>
    </dgm:pt>
    <dgm:pt modelId="{FA332703-3A80-486A-8415-8DF90831F694}" type="parTrans" cxnId="{71F7E052-D395-4838-9808-91588B0E056B}">
      <dgm:prSet/>
      <dgm:spPr/>
      <dgm:t>
        <a:bodyPr/>
        <a:lstStyle/>
        <a:p>
          <a:endParaRPr lang="en-US"/>
        </a:p>
      </dgm:t>
    </dgm:pt>
    <dgm:pt modelId="{6A5AC68D-B6A5-47F4-BEC5-716A6BB9007E}" type="sibTrans" cxnId="{71F7E052-D395-4838-9808-91588B0E056B}">
      <dgm:prSet/>
      <dgm:spPr/>
      <dgm:t>
        <a:bodyPr/>
        <a:lstStyle/>
        <a:p>
          <a:endParaRPr lang="en-US"/>
        </a:p>
      </dgm:t>
    </dgm:pt>
    <dgm:pt modelId="{8D69ABFF-BD9D-47C3-8E53-5ECC7AED8CE6}">
      <dgm:prSet custT="1"/>
      <dgm:spPr>
        <a:ln>
          <a:noFill/>
          <a:prstDash val="dash"/>
        </a:ln>
      </dgm:spPr>
      <dgm:t>
        <a:bodyPr anchor="ctr"/>
        <a:lstStyle/>
        <a:p>
          <a:pPr algn="ctr">
            <a:buNone/>
          </a:pPr>
          <a:r>
            <a:rPr lang="en-US" sz="1600" dirty="0"/>
            <a:t>CONV4_2</a:t>
          </a:r>
        </a:p>
      </dgm:t>
    </dgm:pt>
    <dgm:pt modelId="{19311B79-EE12-4ACC-8FF8-BD27F3F8109A}" type="parTrans" cxnId="{DD1F6C26-2E47-4CEB-A8C6-8BA7DF4AAA3A}">
      <dgm:prSet/>
      <dgm:spPr/>
      <dgm:t>
        <a:bodyPr/>
        <a:lstStyle/>
        <a:p>
          <a:endParaRPr lang="en-US"/>
        </a:p>
      </dgm:t>
    </dgm:pt>
    <dgm:pt modelId="{5D060743-6CA5-4986-8770-A4FF7B6D1D61}" type="sibTrans" cxnId="{DD1F6C26-2E47-4CEB-A8C6-8BA7DF4AAA3A}">
      <dgm:prSet/>
      <dgm:spPr/>
      <dgm:t>
        <a:bodyPr/>
        <a:lstStyle/>
        <a:p>
          <a:endParaRPr lang="en-US"/>
        </a:p>
      </dgm:t>
    </dgm:pt>
    <dgm:pt modelId="{6760AB8E-9D03-4185-AA01-EC1C28EF8C0C}">
      <dgm:prSet custT="1"/>
      <dgm:spPr>
        <a:ln>
          <a:noFill/>
          <a:prstDash val="dash"/>
        </a:ln>
      </dgm:spPr>
      <dgm:t>
        <a:bodyPr anchor="ctr"/>
        <a:lstStyle/>
        <a:p>
          <a:pPr algn="ctr">
            <a:buNone/>
          </a:pPr>
          <a:r>
            <a:rPr lang="en-US" sz="1050" dirty="0"/>
            <a:t>28X28X512</a:t>
          </a:r>
        </a:p>
      </dgm:t>
    </dgm:pt>
    <dgm:pt modelId="{AB1A29B5-2B33-4C8F-A094-CC94FF2D36CA}" type="parTrans" cxnId="{015CF448-6A44-4FA6-88ED-1253521C6000}">
      <dgm:prSet/>
      <dgm:spPr/>
      <dgm:t>
        <a:bodyPr/>
        <a:lstStyle/>
        <a:p>
          <a:endParaRPr lang="en-US"/>
        </a:p>
      </dgm:t>
    </dgm:pt>
    <dgm:pt modelId="{67E5C9F8-6830-4D26-ACCE-510C714C062A}" type="sibTrans" cxnId="{015CF448-6A44-4FA6-88ED-1253521C6000}">
      <dgm:prSet/>
      <dgm:spPr/>
      <dgm:t>
        <a:bodyPr/>
        <a:lstStyle/>
        <a:p>
          <a:endParaRPr lang="en-US"/>
        </a:p>
      </dgm:t>
    </dgm:pt>
    <dgm:pt modelId="{24FBDB81-558D-4CE4-B22B-0337009A7715}">
      <dgm:prSet custT="1"/>
      <dgm:spPr>
        <a:ln>
          <a:noFill/>
          <a:prstDash val="dash"/>
        </a:ln>
      </dgm:spPr>
      <dgm:t>
        <a:bodyPr anchor="ctr"/>
        <a:lstStyle/>
        <a:p>
          <a:pPr algn="ctr">
            <a:buNone/>
          </a:pPr>
          <a:r>
            <a:rPr lang="en-US" sz="1600" dirty="0"/>
            <a:t>CONV4_3</a:t>
          </a:r>
        </a:p>
      </dgm:t>
    </dgm:pt>
    <dgm:pt modelId="{FD49655C-EF1D-413D-8BA9-73496822E1B3}" type="parTrans" cxnId="{408F5477-BBFE-4B3F-A81D-B3D38DEF25DA}">
      <dgm:prSet/>
      <dgm:spPr/>
      <dgm:t>
        <a:bodyPr/>
        <a:lstStyle/>
        <a:p>
          <a:endParaRPr lang="en-US"/>
        </a:p>
      </dgm:t>
    </dgm:pt>
    <dgm:pt modelId="{F711642F-AE6E-4100-BE29-91A6EFF9BB5B}" type="sibTrans" cxnId="{408F5477-BBFE-4B3F-A81D-B3D38DEF25DA}">
      <dgm:prSet/>
      <dgm:spPr/>
      <dgm:t>
        <a:bodyPr/>
        <a:lstStyle/>
        <a:p>
          <a:endParaRPr lang="en-US"/>
        </a:p>
      </dgm:t>
    </dgm:pt>
    <dgm:pt modelId="{03ABA921-A83C-4B92-A2AE-F6104480C652}">
      <dgm:prSet custT="1"/>
      <dgm:spPr>
        <a:ln>
          <a:noFill/>
          <a:prstDash val="dash"/>
        </a:ln>
      </dgm:spPr>
      <dgm:t>
        <a:bodyPr anchor="ctr"/>
        <a:lstStyle/>
        <a:p>
          <a:pPr algn="ctr">
            <a:buNone/>
          </a:pPr>
          <a:r>
            <a:rPr lang="en-US" sz="1050" dirty="0"/>
            <a:t>28X28X512</a:t>
          </a:r>
        </a:p>
      </dgm:t>
    </dgm:pt>
    <dgm:pt modelId="{06B5D421-CEC7-4D1A-8331-2484050805F5}" type="parTrans" cxnId="{F32D71D2-EA74-4D2B-B6ED-9EE3ADA5146C}">
      <dgm:prSet/>
      <dgm:spPr/>
      <dgm:t>
        <a:bodyPr/>
        <a:lstStyle/>
        <a:p>
          <a:endParaRPr lang="en-US"/>
        </a:p>
      </dgm:t>
    </dgm:pt>
    <dgm:pt modelId="{F287AE2D-9D78-44C3-A320-34C5D80BF7C7}" type="sibTrans" cxnId="{F32D71D2-EA74-4D2B-B6ED-9EE3ADA5146C}">
      <dgm:prSet/>
      <dgm:spPr/>
      <dgm:t>
        <a:bodyPr/>
        <a:lstStyle/>
        <a:p>
          <a:endParaRPr lang="en-US"/>
        </a:p>
      </dgm:t>
    </dgm:pt>
    <dgm:pt modelId="{066B8D07-3846-4AF4-8E34-2AEE0B9051A1}">
      <dgm:prSet custT="1"/>
      <dgm:spPr>
        <a:ln>
          <a:noFill/>
          <a:prstDash val="dash"/>
        </a:ln>
      </dgm:spPr>
      <dgm:t>
        <a:bodyPr anchor="ctr"/>
        <a:lstStyle/>
        <a:p>
          <a:pPr algn="ctr">
            <a:buNone/>
          </a:pPr>
          <a:r>
            <a:rPr lang="en-US" sz="1600" dirty="0"/>
            <a:t>MAXPOOL</a:t>
          </a:r>
        </a:p>
      </dgm:t>
    </dgm:pt>
    <dgm:pt modelId="{917A081D-4BA2-488F-913B-1C23EB233C34}" type="parTrans" cxnId="{BDDCAF58-ED1A-4EFE-BF69-168B2D0C0AE1}">
      <dgm:prSet/>
      <dgm:spPr/>
      <dgm:t>
        <a:bodyPr/>
        <a:lstStyle/>
        <a:p>
          <a:endParaRPr lang="en-US"/>
        </a:p>
      </dgm:t>
    </dgm:pt>
    <dgm:pt modelId="{8269744F-3DFA-4786-BA70-EC80E75F0A1C}" type="sibTrans" cxnId="{BDDCAF58-ED1A-4EFE-BF69-168B2D0C0AE1}">
      <dgm:prSet/>
      <dgm:spPr/>
      <dgm:t>
        <a:bodyPr/>
        <a:lstStyle/>
        <a:p>
          <a:endParaRPr lang="en-US"/>
        </a:p>
      </dgm:t>
    </dgm:pt>
    <dgm:pt modelId="{FF8B171E-274A-4C71-BFCC-4AC591817CAA}">
      <dgm:prSet custT="1"/>
      <dgm:spPr>
        <a:ln>
          <a:noFill/>
          <a:prstDash val="dash"/>
        </a:ln>
      </dgm:spPr>
      <dgm:t>
        <a:bodyPr anchor="ctr"/>
        <a:lstStyle/>
        <a:p>
          <a:pPr algn="ctr">
            <a:buNone/>
          </a:pPr>
          <a:r>
            <a:rPr lang="en-US" sz="1050" dirty="0"/>
            <a:t>14X14X512</a:t>
          </a:r>
        </a:p>
      </dgm:t>
    </dgm:pt>
    <dgm:pt modelId="{5E0BDF96-A7E9-4549-91C8-9AB26BD36169}" type="parTrans" cxnId="{BB90D5C1-EAF0-47DD-B220-29B8010D8528}">
      <dgm:prSet/>
      <dgm:spPr/>
      <dgm:t>
        <a:bodyPr/>
        <a:lstStyle/>
        <a:p>
          <a:endParaRPr lang="en-US"/>
        </a:p>
      </dgm:t>
    </dgm:pt>
    <dgm:pt modelId="{74E3286E-2DB8-486C-840B-A21CEDF917BC}" type="sibTrans" cxnId="{BB90D5C1-EAF0-47DD-B220-29B8010D8528}">
      <dgm:prSet/>
      <dgm:spPr/>
      <dgm:t>
        <a:bodyPr/>
        <a:lstStyle/>
        <a:p>
          <a:endParaRPr lang="en-US"/>
        </a:p>
      </dgm:t>
    </dgm:pt>
    <dgm:pt modelId="{3D4303CB-4E33-405C-B067-9EB4DD1F4C1B}">
      <dgm:prSet custT="1"/>
      <dgm:spPr>
        <a:ln>
          <a:noFill/>
          <a:prstDash val="dash"/>
        </a:ln>
      </dgm:spPr>
      <dgm:t>
        <a:bodyPr anchor="ctr"/>
        <a:lstStyle/>
        <a:p>
          <a:pPr algn="ctr">
            <a:buNone/>
          </a:pPr>
          <a:r>
            <a:rPr lang="en-US" sz="1600" dirty="0"/>
            <a:t>CONV5_1</a:t>
          </a:r>
        </a:p>
      </dgm:t>
    </dgm:pt>
    <dgm:pt modelId="{ED2076D4-AD52-4424-A04C-4F69C5A22E4F}" type="parTrans" cxnId="{24CC1170-D98D-465F-9B36-D9848ABA0036}">
      <dgm:prSet/>
      <dgm:spPr/>
      <dgm:t>
        <a:bodyPr/>
        <a:lstStyle/>
        <a:p>
          <a:endParaRPr lang="en-US"/>
        </a:p>
      </dgm:t>
    </dgm:pt>
    <dgm:pt modelId="{C8C94350-C60A-4884-8ADC-2175E80B2C5A}" type="sibTrans" cxnId="{24CC1170-D98D-465F-9B36-D9848ABA0036}">
      <dgm:prSet/>
      <dgm:spPr/>
      <dgm:t>
        <a:bodyPr/>
        <a:lstStyle/>
        <a:p>
          <a:endParaRPr lang="en-US"/>
        </a:p>
      </dgm:t>
    </dgm:pt>
    <dgm:pt modelId="{1983E0A9-ACA4-4B70-BD46-F78B9FCF3282}">
      <dgm:prSet custT="1"/>
      <dgm:spPr>
        <a:ln>
          <a:noFill/>
          <a:prstDash val="dash"/>
        </a:ln>
      </dgm:spPr>
      <dgm:t>
        <a:bodyPr anchor="ctr"/>
        <a:lstStyle/>
        <a:p>
          <a:pPr algn="ctr">
            <a:buNone/>
          </a:pPr>
          <a:r>
            <a:rPr lang="en-US" sz="1050" dirty="0"/>
            <a:t>14X14X512</a:t>
          </a:r>
        </a:p>
      </dgm:t>
    </dgm:pt>
    <dgm:pt modelId="{B9727978-9F76-4398-9A95-05EA7F673B6A}" type="parTrans" cxnId="{DFA8758C-8D9A-4678-989E-6BD9F90AF6F6}">
      <dgm:prSet/>
      <dgm:spPr/>
      <dgm:t>
        <a:bodyPr/>
        <a:lstStyle/>
        <a:p>
          <a:endParaRPr lang="en-US"/>
        </a:p>
      </dgm:t>
    </dgm:pt>
    <dgm:pt modelId="{B3CD9194-8E30-482A-9DD7-B77152FF0D2D}" type="sibTrans" cxnId="{DFA8758C-8D9A-4678-989E-6BD9F90AF6F6}">
      <dgm:prSet/>
      <dgm:spPr/>
      <dgm:t>
        <a:bodyPr/>
        <a:lstStyle/>
        <a:p>
          <a:endParaRPr lang="en-US"/>
        </a:p>
      </dgm:t>
    </dgm:pt>
    <dgm:pt modelId="{4BC6B3AF-37B0-4209-A2B2-6F3691BCF0B8}">
      <dgm:prSet custT="1"/>
      <dgm:spPr>
        <a:ln>
          <a:noFill/>
          <a:prstDash val="dash"/>
        </a:ln>
      </dgm:spPr>
      <dgm:t>
        <a:bodyPr anchor="ctr"/>
        <a:lstStyle/>
        <a:p>
          <a:pPr algn="ctr">
            <a:buNone/>
          </a:pPr>
          <a:r>
            <a:rPr lang="en-US" sz="1600" dirty="0"/>
            <a:t>CONV5_2</a:t>
          </a:r>
        </a:p>
      </dgm:t>
    </dgm:pt>
    <dgm:pt modelId="{E50B8E62-6167-4AF1-94D9-0EAB8E8D6F09}" type="parTrans" cxnId="{BBE36D91-FB8F-467E-AA43-073D05A761C7}">
      <dgm:prSet/>
      <dgm:spPr/>
      <dgm:t>
        <a:bodyPr/>
        <a:lstStyle/>
        <a:p>
          <a:endParaRPr lang="en-US"/>
        </a:p>
      </dgm:t>
    </dgm:pt>
    <dgm:pt modelId="{74182283-5159-4953-ADAC-AEE274115698}" type="sibTrans" cxnId="{BBE36D91-FB8F-467E-AA43-073D05A761C7}">
      <dgm:prSet/>
      <dgm:spPr/>
      <dgm:t>
        <a:bodyPr/>
        <a:lstStyle/>
        <a:p>
          <a:endParaRPr lang="en-US"/>
        </a:p>
      </dgm:t>
    </dgm:pt>
    <dgm:pt modelId="{18E17EDA-51F9-4769-A0A9-6CA0B24420B5}">
      <dgm:prSet custT="1"/>
      <dgm:spPr>
        <a:ln>
          <a:noFill/>
          <a:prstDash val="dash"/>
        </a:ln>
      </dgm:spPr>
      <dgm:t>
        <a:bodyPr anchor="ctr"/>
        <a:lstStyle/>
        <a:p>
          <a:pPr algn="ctr">
            <a:buNone/>
          </a:pPr>
          <a:r>
            <a:rPr lang="en-US" sz="1050" dirty="0"/>
            <a:t>14X14X512</a:t>
          </a:r>
        </a:p>
      </dgm:t>
    </dgm:pt>
    <dgm:pt modelId="{B15701AB-EDC0-4202-8BCC-B016BA80C418}" type="parTrans" cxnId="{8D98130B-98F1-4F76-B318-DC95442DD3F4}">
      <dgm:prSet/>
      <dgm:spPr/>
      <dgm:t>
        <a:bodyPr/>
        <a:lstStyle/>
        <a:p>
          <a:endParaRPr lang="en-US"/>
        </a:p>
      </dgm:t>
    </dgm:pt>
    <dgm:pt modelId="{9413AC3D-7E2C-4C71-B932-26177427EE4A}" type="sibTrans" cxnId="{8D98130B-98F1-4F76-B318-DC95442DD3F4}">
      <dgm:prSet/>
      <dgm:spPr/>
      <dgm:t>
        <a:bodyPr/>
        <a:lstStyle/>
        <a:p>
          <a:endParaRPr lang="en-US"/>
        </a:p>
      </dgm:t>
    </dgm:pt>
    <dgm:pt modelId="{F234A22F-E6EE-414F-8A66-148E51DBC110}">
      <dgm:prSet custT="1"/>
      <dgm:spPr>
        <a:ln>
          <a:noFill/>
          <a:prstDash val="dash"/>
        </a:ln>
      </dgm:spPr>
      <dgm:t>
        <a:bodyPr anchor="ctr"/>
        <a:lstStyle/>
        <a:p>
          <a:pPr algn="ctr">
            <a:buNone/>
          </a:pPr>
          <a:r>
            <a:rPr lang="en-US" sz="1600" dirty="0"/>
            <a:t>CONV5_3</a:t>
          </a:r>
        </a:p>
      </dgm:t>
    </dgm:pt>
    <dgm:pt modelId="{9D459BEF-3F0B-4C67-95B7-1B4E52B4A7A8}" type="parTrans" cxnId="{4EC588E4-DE41-4E77-89FA-B2F4E1F6EDAA}">
      <dgm:prSet/>
      <dgm:spPr/>
      <dgm:t>
        <a:bodyPr/>
        <a:lstStyle/>
        <a:p>
          <a:endParaRPr lang="en-US"/>
        </a:p>
      </dgm:t>
    </dgm:pt>
    <dgm:pt modelId="{ADE95663-51C1-4309-BAB5-F9C0416CD03F}" type="sibTrans" cxnId="{4EC588E4-DE41-4E77-89FA-B2F4E1F6EDAA}">
      <dgm:prSet/>
      <dgm:spPr/>
      <dgm:t>
        <a:bodyPr/>
        <a:lstStyle/>
        <a:p>
          <a:endParaRPr lang="en-US"/>
        </a:p>
      </dgm:t>
    </dgm:pt>
    <dgm:pt modelId="{01121D23-4432-4889-9C26-B1F0F6734371}">
      <dgm:prSet custT="1"/>
      <dgm:spPr>
        <a:ln>
          <a:noFill/>
          <a:prstDash val="dash"/>
        </a:ln>
      </dgm:spPr>
      <dgm:t>
        <a:bodyPr anchor="ctr"/>
        <a:lstStyle/>
        <a:p>
          <a:pPr algn="ctr">
            <a:buNone/>
          </a:pPr>
          <a:r>
            <a:rPr lang="en-US" sz="1050" dirty="0"/>
            <a:t>14X14X512</a:t>
          </a:r>
        </a:p>
      </dgm:t>
    </dgm:pt>
    <dgm:pt modelId="{E117B44E-C928-40E5-85B4-E8C59C9479AA}" type="parTrans" cxnId="{81F9BB43-563D-4B05-981C-B2123A612199}">
      <dgm:prSet/>
      <dgm:spPr/>
      <dgm:t>
        <a:bodyPr/>
        <a:lstStyle/>
        <a:p>
          <a:endParaRPr lang="en-US"/>
        </a:p>
      </dgm:t>
    </dgm:pt>
    <dgm:pt modelId="{A6B694D7-6DBD-4C2E-9D83-6701470A80E1}" type="sibTrans" cxnId="{81F9BB43-563D-4B05-981C-B2123A612199}">
      <dgm:prSet/>
      <dgm:spPr/>
      <dgm:t>
        <a:bodyPr/>
        <a:lstStyle/>
        <a:p>
          <a:endParaRPr lang="en-US"/>
        </a:p>
      </dgm:t>
    </dgm:pt>
    <dgm:pt modelId="{F48F750D-8C2B-4B7A-8C0E-B6D62BAB21F5}">
      <dgm:prSet custT="1"/>
      <dgm:spPr>
        <a:solidFill>
          <a:schemeClr val="accent1">
            <a:lumMod val="75000"/>
          </a:schemeClr>
        </a:solidFill>
        <a:ln>
          <a:noFill/>
          <a:prstDash val="dash"/>
        </a:ln>
      </dgm:spPr>
      <dgm:t>
        <a:bodyPr anchor="ctr"/>
        <a:lstStyle/>
        <a:p>
          <a:pPr algn="ctr">
            <a:buNone/>
          </a:pPr>
          <a:r>
            <a:rPr lang="en-US" sz="1600" dirty="0"/>
            <a:t>MAXPOOL</a:t>
          </a:r>
        </a:p>
      </dgm:t>
    </dgm:pt>
    <dgm:pt modelId="{0D0BCFBD-FA23-40D6-B0CE-85B5CC21AF8F}" type="parTrans" cxnId="{08A42286-AE01-4EA7-86F0-A92D2FF8C6BA}">
      <dgm:prSet/>
      <dgm:spPr/>
      <dgm:t>
        <a:bodyPr/>
        <a:lstStyle/>
        <a:p>
          <a:endParaRPr lang="en-US"/>
        </a:p>
      </dgm:t>
    </dgm:pt>
    <dgm:pt modelId="{4B802A78-0C7E-4A01-BDF7-11562E346546}" type="sibTrans" cxnId="{08A42286-AE01-4EA7-86F0-A92D2FF8C6BA}">
      <dgm:prSet/>
      <dgm:spPr/>
      <dgm:t>
        <a:bodyPr/>
        <a:lstStyle/>
        <a:p>
          <a:endParaRPr lang="en-US"/>
        </a:p>
      </dgm:t>
    </dgm:pt>
    <dgm:pt modelId="{80EC9B1C-88B3-4DA8-BE5F-822C643C0E1A}">
      <dgm:prSet custT="1"/>
      <dgm:spPr>
        <a:solidFill>
          <a:schemeClr val="accent1">
            <a:lumMod val="75000"/>
          </a:schemeClr>
        </a:solidFill>
        <a:ln>
          <a:noFill/>
          <a:prstDash val="dash"/>
        </a:ln>
      </dgm:spPr>
      <dgm:t>
        <a:bodyPr anchor="ctr"/>
        <a:lstStyle/>
        <a:p>
          <a:pPr algn="ctr">
            <a:buNone/>
          </a:pPr>
          <a:r>
            <a:rPr lang="en-US" sz="1050" dirty="0"/>
            <a:t>7X7X512</a:t>
          </a:r>
        </a:p>
      </dgm:t>
    </dgm:pt>
    <dgm:pt modelId="{592F2381-CEB5-455D-90F8-E9B664F0CBEF}" type="parTrans" cxnId="{D9C3B97A-FCC0-4F04-8C0D-73AD454B95E4}">
      <dgm:prSet/>
      <dgm:spPr/>
      <dgm:t>
        <a:bodyPr/>
        <a:lstStyle/>
        <a:p>
          <a:endParaRPr lang="en-US"/>
        </a:p>
      </dgm:t>
    </dgm:pt>
    <dgm:pt modelId="{C8ED05D8-C2DF-4A40-854B-4D60BBCFEC63}" type="sibTrans" cxnId="{D9C3B97A-FCC0-4F04-8C0D-73AD454B95E4}">
      <dgm:prSet/>
      <dgm:spPr/>
      <dgm:t>
        <a:bodyPr/>
        <a:lstStyle/>
        <a:p>
          <a:endParaRPr lang="en-US"/>
        </a:p>
      </dgm:t>
    </dgm:pt>
    <dgm:pt modelId="{2FD4DC97-D9B3-401A-911D-28899D4A26F9}" type="pres">
      <dgm:prSet presAssocID="{B2FA68DA-6BE2-431F-8F66-3D73B88687A2}" presName="diagram" presStyleCnt="0">
        <dgm:presLayoutVars>
          <dgm:dir/>
          <dgm:resizeHandles val="exact"/>
        </dgm:presLayoutVars>
      </dgm:prSet>
      <dgm:spPr/>
    </dgm:pt>
    <dgm:pt modelId="{DFB5A92B-907B-4131-9E63-470429D78BC3}" type="pres">
      <dgm:prSet presAssocID="{3F8234BE-2534-4480-9A05-4DB43E85F5BC}" presName="node" presStyleLbl="node1" presStyleIdx="0" presStyleCnt="19">
        <dgm:presLayoutVars>
          <dgm:bulletEnabled val="1"/>
        </dgm:presLayoutVars>
      </dgm:prSet>
      <dgm:spPr/>
    </dgm:pt>
    <dgm:pt modelId="{8BA22A34-28DA-42B7-B26E-FE90803EB659}" type="pres">
      <dgm:prSet presAssocID="{80DAB24A-E496-4F1E-83CE-DD99D57B5C70}" presName="sibTrans" presStyleLbl="sibTrans2D1" presStyleIdx="0" presStyleCnt="18"/>
      <dgm:spPr/>
    </dgm:pt>
    <dgm:pt modelId="{2D5AE46E-A911-4BDE-BD8D-DA942C584326}" type="pres">
      <dgm:prSet presAssocID="{80DAB24A-E496-4F1E-83CE-DD99D57B5C70}" presName="connectorText" presStyleLbl="sibTrans2D1" presStyleIdx="0" presStyleCnt="18"/>
      <dgm:spPr/>
    </dgm:pt>
    <dgm:pt modelId="{F94C7D72-147B-43FB-901A-0840E32AABF5}" type="pres">
      <dgm:prSet presAssocID="{F0E8439C-743B-426E-B5D9-C74C183EF8E6}" presName="node" presStyleLbl="node1" presStyleIdx="1" presStyleCnt="19">
        <dgm:presLayoutVars>
          <dgm:bulletEnabled val="1"/>
        </dgm:presLayoutVars>
      </dgm:prSet>
      <dgm:spPr/>
    </dgm:pt>
    <dgm:pt modelId="{0A5AF13C-8C0E-4B4E-85D7-759554A0DACA}" type="pres">
      <dgm:prSet presAssocID="{012FC52B-E5CA-4ED7-B4B3-44E9A7BFD308}" presName="sibTrans" presStyleLbl="sibTrans2D1" presStyleIdx="1" presStyleCnt="18"/>
      <dgm:spPr/>
    </dgm:pt>
    <dgm:pt modelId="{695ABBA7-91E5-44B5-8103-A4CEEC6E9208}" type="pres">
      <dgm:prSet presAssocID="{012FC52B-E5CA-4ED7-B4B3-44E9A7BFD308}" presName="connectorText" presStyleLbl="sibTrans2D1" presStyleIdx="1" presStyleCnt="18"/>
      <dgm:spPr/>
    </dgm:pt>
    <dgm:pt modelId="{21D5B91C-4FA5-4718-B09D-F5BFCD588908}" type="pres">
      <dgm:prSet presAssocID="{5C1AEAF8-BD58-4138-9AB3-EFEA0EF2336F}" presName="node" presStyleLbl="node1" presStyleIdx="2" presStyleCnt="19">
        <dgm:presLayoutVars>
          <dgm:bulletEnabled val="1"/>
        </dgm:presLayoutVars>
      </dgm:prSet>
      <dgm:spPr/>
    </dgm:pt>
    <dgm:pt modelId="{00CBAF16-69B0-495D-80C6-0AAE4B226D50}" type="pres">
      <dgm:prSet presAssocID="{77936F34-3BB0-45A7-8CAF-0B648CB34EB9}" presName="sibTrans" presStyleLbl="sibTrans2D1" presStyleIdx="2" presStyleCnt="18"/>
      <dgm:spPr/>
    </dgm:pt>
    <dgm:pt modelId="{F9F7491B-9EB6-4706-ADB4-6EF0B3413731}" type="pres">
      <dgm:prSet presAssocID="{77936F34-3BB0-45A7-8CAF-0B648CB34EB9}" presName="connectorText" presStyleLbl="sibTrans2D1" presStyleIdx="2" presStyleCnt="18"/>
      <dgm:spPr/>
    </dgm:pt>
    <dgm:pt modelId="{CC1F22A4-D026-4D6A-93A7-87200DE9EFB2}" type="pres">
      <dgm:prSet presAssocID="{D72ED5B3-DCF0-431A-87CB-70B44A94ACA3}" presName="node" presStyleLbl="node1" presStyleIdx="3" presStyleCnt="19">
        <dgm:presLayoutVars>
          <dgm:bulletEnabled val="1"/>
        </dgm:presLayoutVars>
      </dgm:prSet>
      <dgm:spPr/>
    </dgm:pt>
    <dgm:pt modelId="{A6B1FE5E-CE53-4125-85FC-14C72FF80670}" type="pres">
      <dgm:prSet presAssocID="{990ACFDE-4396-4E0B-9507-D7DEDB503975}" presName="sibTrans" presStyleLbl="sibTrans2D1" presStyleIdx="3" presStyleCnt="18"/>
      <dgm:spPr/>
    </dgm:pt>
    <dgm:pt modelId="{BBDD31A7-AA32-422A-8008-AB766509696F}" type="pres">
      <dgm:prSet presAssocID="{990ACFDE-4396-4E0B-9507-D7DEDB503975}" presName="connectorText" presStyleLbl="sibTrans2D1" presStyleIdx="3" presStyleCnt="18"/>
      <dgm:spPr/>
    </dgm:pt>
    <dgm:pt modelId="{79FE8CF6-51A3-4778-BE05-50617036F6D8}" type="pres">
      <dgm:prSet presAssocID="{9394CF07-BEB0-4E5D-8A06-9FFF33B67CB4}" presName="node" presStyleLbl="node1" presStyleIdx="4" presStyleCnt="19">
        <dgm:presLayoutVars>
          <dgm:bulletEnabled val="1"/>
        </dgm:presLayoutVars>
      </dgm:prSet>
      <dgm:spPr/>
    </dgm:pt>
    <dgm:pt modelId="{93021B6D-626A-4F43-A891-ECAE8B70DF94}" type="pres">
      <dgm:prSet presAssocID="{9DA9BEEF-6D2D-4A37-8FDD-54FFDC11E111}" presName="sibTrans" presStyleLbl="sibTrans2D1" presStyleIdx="4" presStyleCnt="18"/>
      <dgm:spPr/>
    </dgm:pt>
    <dgm:pt modelId="{64F58F2F-1800-4A9A-A39C-2BB96F20C9D6}" type="pres">
      <dgm:prSet presAssocID="{9DA9BEEF-6D2D-4A37-8FDD-54FFDC11E111}" presName="connectorText" presStyleLbl="sibTrans2D1" presStyleIdx="4" presStyleCnt="18"/>
      <dgm:spPr/>
    </dgm:pt>
    <dgm:pt modelId="{650916A9-58A5-45B5-8CE3-3AF2BA052238}" type="pres">
      <dgm:prSet presAssocID="{A3FFFA47-8669-4649-9192-4BC3DD17CE6E}" presName="node" presStyleLbl="node1" presStyleIdx="5" presStyleCnt="19">
        <dgm:presLayoutVars>
          <dgm:bulletEnabled val="1"/>
        </dgm:presLayoutVars>
      </dgm:prSet>
      <dgm:spPr/>
    </dgm:pt>
    <dgm:pt modelId="{DF5502B5-33B0-4DB9-8D9A-CDCC2FFCBC75}" type="pres">
      <dgm:prSet presAssocID="{DDF6048F-9BA4-4A08-A699-DB782D64C0C2}" presName="sibTrans" presStyleLbl="sibTrans2D1" presStyleIdx="5" presStyleCnt="18"/>
      <dgm:spPr/>
    </dgm:pt>
    <dgm:pt modelId="{E1F5DE82-1F36-4177-9461-91DE6B21E0E6}" type="pres">
      <dgm:prSet presAssocID="{DDF6048F-9BA4-4A08-A699-DB782D64C0C2}" presName="connectorText" presStyleLbl="sibTrans2D1" presStyleIdx="5" presStyleCnt="18"/>
      <dgm:spPr/>
    </dgm:pt>
    <dgm:pt modelId="{A687655F-FFD8-4715-B63F-739C649635D3}" type="pres">
      <dgm:prSet presAssocID="{3BAD664C-9E8A-45F1-8FEB-D2ACA70EC329}" presName="node" presStyleLbl="node1" presStyleIdx="6" presStyleCnt="19">
        <dgm:presLayoutVars>
          <dgm:bulletEnabled val="1"/>
        </dgm:presLayoutVars>
      </dgm:prSet>
      <dgm:spPr/>
    </dgm:pt>
    <dgm:pt modelId="{6D511BC1-2CC6-4C9E-AF8A-A9C1F3FD76F7}" type="pres">
      <dgm:prSet presAssocID="{317CFCE6-6EF7-4582-9839-30117D932552}" presName="sibTrans" presStyleLbl="sibTrans2D1" presStyleIdx="6" presStyleCnt="18"/>
      <dgm:spPr/>
    </dgm:pt>
    <dgm:pt modelId="{8E7D2F4C-FAE9-4FB3-A7F4-6510937A4273}" type="pres">
      <dgm:prSet presAssocID="{317CFCE6-6EF7-4582-9839-30117D932552}" presName="connectorText" presStyleLbl="sibTrans2D1" presStyleIdx="6" presStyleCnt="18"/>
      <dgm:spPr/>
    </dgm:pt>
    <dgm:pt modelId="{97E8674A-EB12-499E-A348-F4E22612A2B3}" type="pres">
      <dgm:prSet presAssocID="{C03007DD-5B9C-48DD-B314-B917EE1EC865}" presName="node" presStyleLbl="node1" presStyleIdx="7" presStyleCnt="19">
        <dgm:presLayoutVars>
          <dgm:bulletEnabled val="1"/>
        </dgm:presLayoutVars>
      </dgm:prSet>
      <dgm:spPr/>
    </dgm:pt>
    <dgm:pt modelId="{0C5DD78B-53F4-4133-AD08-39D2E7867D3A}" type="pres">
      <dgm:prSet presAssocID="{0A878BF9-CC97-4A0F-B1AF-854D004172AF}" presName="sibTrans" presStyleLbl="sibTrans2D1" presStyleIdx="7" presStyleCnt="18"/>
      <dgm:spPr/>
    </dgm:pt>
    <dgm:pt modelId="{AFDFDB9C-383F-4243-98C5-5086016A2216}" type="pres">
      <dgm:prSet presAssocID="{0A878BF9-CC97-4A0F-B1AF-854D004172AF}" presName="connectorText" presStyleLbl="sibTrans2D1" presStyleIdx="7" presStyleCnt="18"/>
      <dgm:spPr/>
    </dgm:pt>
    <dgm:pt modelId="{2407B2B9-5D64-4739-8C3C-26B66BF90AD1}" type="pres">
      <dgm:prSet presAssocID="{ABF750DE-7FB5-409E-A5D6-D616D456A38E}" presName="node" presStyleLbl="node1" presStyleIdx="8" presStyleCnt="19">
        <dgm:presLayoutVars>
          <dgm:bulletEnabled val="1"/>
        </dgm:presLayoutVars>
      </dgm:prSet>
      <dgm:spPr/>
    </dgm:pt>
    <dgm:pt modelId="{32768EFE-DD03-446B-9D08-AA591D01912A}" type="pres">
      <dgm:prSet presAssocID="{2C893A3D-4BAE-4C99-933A-B504E4643C69}" presName="sibTrans" presStyleLbl="sibTrans2D1" presStyleIdx="8" presStyleCnt="18"/>
      <dgm:spPr/>
    </dgm:pt>
    <dgm:pt modelId="{3F54E69B-C607-45C5-BC87-6C30440524D1}" type="pres">
      <dgm:prSet presAssocID="{2C893A3D-4BAE-4C99-933A-B504E4643C69}" presName="connectorText" presStyleLbl="sibTrans2D1" presStyleIdx="8" presStyleCnt="18"/>
      <dgm:spPr/>
    </dgm:pt>
    <dgm:pt modelId="{62D727DA-75D3-494A-930E-8B79F45D6492}" type="pres">
      <dgm:prSet presAssocID="{3E9E3D78-1500-45AD-B6AD-C34E22263DD8}" presName="node" presStyleLbl="node1" presStyleIdx="9" presStyleCnt="19">
        <dgm:presLayoutVars>
          <dgm:bulletEnabled val="1"/>
        </dgm:presLayoutVars>
      </dgm:prSet>
      <dgm:spPr/>
    </dgm:pt>
    <dgm:pt modelId="{91349FAB-BB65-449A-9A12-22A01BF107C2}" type="pres">
      <dgm:prSet presAssocID="{8A45593C-2E25-4BA2-9E81-975E1A83BCEA}" presName="sibTrans" presStyleLbl="sibTrans2D1" presStyleIdx="9" presStyleCnt="18"/>
      <dgm:spPr/>
    </dgm:pt>
    <dgm:pt modelId="{4E459AD1-3C42-4880-B728-205B07AF37A7}" type="pres">
      <dgm:prSet presAssocID="{8A45593C-2E25-4BA2-9E81-975E1A83BCEA}" presName="connectorText" presStyleLbl="sibTrans2D1" presStyleIdx="9" presStyleCnt="18"/>
      <dgm:spPr/>
    </dgm:pt>
    <dgm:pt modelId="{CD5EE612-B4DE-467F-8B58-B1D43DCCBA08}" type="pres">
      <dgm:prSet presAssocID="{74FECA97-44BD-4333-9B3E-9DE5164C8CB7}" presName="node" presStyleLbl="node1" presStyleIdx="10" presStyleCnt="19">
        <dgm:presLayoutVars>
          <dgm:bulletEnabled val="1"/>
        </dgm:presLayoutVars>
      </dgm:prSet>
      <dgm:spPr/>
    </dgm:pt>
    <dgm:pt modelId="{253E6E29-1FCE-415F-8EB8-75F29E0EC2E1}" type="pres">
      <dgm:prSet presAssocID="{765D7CBF-3E32-4AF9-9F70-D6D2EE23982A}" presName="sibTrans" presStyleLbl="sibTrans2D1" presStyleIdx="10" presStyleCnt="18"/>
      <dgm:spPr/>
    </dgm:pt>
    <dgm:pt modelId="{60C85C95-1714-4BEC-A493-DD11419182BE}" type="pres">
      <dgm:prSet presAssocID="{765D7CBF-3E32-4AF9-9F70-D6D2EE23982A}" presName="connectorText" presStyleLbl="sibTrans2D1" presStyleIdx="10" presStyleCnt="18"/>
      <dgm:spPr/>
    </dgm:pt>
    <dgm:pt modelId="{6534F756-48AA-4E6B-A89F-E738C684CBA0}" type="pres">
      <dgm:prSet presAssocID="{CB4C1446-4257-4EC7-A0BE-9CDE72FD4B85}" presName="node" presStyleLbl="node1" presStyleIdx="11" presStyleCnt="19">
        <dgm:presLayoutVars>
          <dgm:bulletEnabled val="1"/>
        </dgm:presLayoutVars>
      </dgm:prSet>
      <dgm:spPr/>
    </dgm:pt>
    <dgm:pt modelId="{236946B7-D583-40ED-B23F-E7F3849FD3ED}" type="pres">
      <dgm:prSet presAssocID="{C60CE8FF-1236-465A-A8FE-19A527C67459}" presName="sibTrans" presStyleLbl="sibTrans2D1" presStyleIdx="11" presStyleCnt="18"/>
      <dgm:spPr/>
    </dgm:pt>
    <dgm:pt modelId="{2582B1E1-A6C2-435B-97B5-A8C28FFF1FA4}" type="pres">
      <dgm:prSet presAssocID="{C60CE8FF-1236-465A-A8FE-19A527C67459}" presName="connectorText" presStyleLbl="sibTrans2D1" presStyleIdx="11" presStyleCnt="18"/>
      <dgm:spPr/>
    </dgm:pt>
    <dgm:pt modelId="{B846CB65-182A-4DFF-88B2-74985041932F}" type="pres">
      <dgm:prSet presAssocID="{8D69ABFF-BD9D-47C3-8E53-5ECC7AED8CE6}" presName="node" presStyleLbl="node1" presStyleIdx="12" presStyleCnt="19">
        <dgm:presLayoutVars>
          <dgm:bulletEnabled val="1"/>
        </dgm:presLayoutVars>
      </dgm:prSet>
      <dgm:spPr/>
    </dgm:pt>
    <dgm:pt modelId="{8D66A368-7C69-45AA-8FBE-AA55BED23FDE}" type="pres">
      <dgm:prSet presAssocID="{5D060743-6CA5-4986-8770-A4FF7B6D1D61}" presName="sibTrans" presStyleLbl="sibTrans2D1" presStyleIdx="12" presStyleCnt="18"/>
      <dgm:spPr/>
    </dgm:pt>
    <dgm:pt modelId="{E0E886CF-5AEC-4686-B623-D1696D3C293B}" type="pres">
      <dgm:prSet presAssocID="{5D060743-6CA5-4986-8770-A4FF7B6D1D61}" presName="connectorText" presStyleLbl="sibTrans2D1" presStyleIdx="12" presStyleCnt="18"/>
      <dgm:spPr/>
    </dgm:pt>
    <dgm:pt modelId="{D2704FE9-E750-4342-AC7A-4659FAD1C786}" type="pres">
      <dgm:prSet presAssocID="{24FBDB81-558D-4CE4-B22B-0337009A7715}" presName="node" presStyleLbl="node1" presStyleIdx="13" presStyleCnt="19">
        <dgm:presLayoutVars>
          <dgm:bulletEnabled val="1"/>
        </dgm:presLayoutVars>
      </dgm:prSet>
      <dgm:spPr/>
    </dgm:pt>
    <dgm:pt modelId="{BD9EA0E6-59E8-439B-8996-C8F9D71FEBC3}" type="pres">
      <dgm:prSet presAssocID="{F711642F-AE6E-4100-BE29-91A6EFF9BB5B}" presName="sibTrans" presStyleLbl="sibTrans2D1" presStyleIdx="13" presStyleCnt="18"/>
      <dgm:spPr/>
    </dgm:pt>
    <dgm:pt modelId="{6D47C5E6-B620-40A3-9CD3-B9F8C223D3B3}" type="pres">
      <dgm:prSet presAssocID="{F711642F-AE6E-4100-BE29-91A6EFF9BB5B}" presName="connectorText" presStyleLbl="sibTrans2D1" presStyleIdx="13" presStyleCnt="18"/>
      <dgm:spPr/>
    </dgm:pt>
    <dgm:pt modelId="{01D33026-0CE3-411E-BAB3-1329A35DE108}" type="pres">
      <dgm:prSet presAssocID="{066B8D07-3846-4AF4-8E34-2AEE0B9051A1}" presName="node" presStyleLbl="node1" presStyleIdx="14" presStyleCnt="19">
        <dgm:presLayoutVars>
          <dgm:bulletEnabled val="1"/>
        </dgm:presLayoutVars>
      </dgm:prSet>
      <dgm:spPr/>
    </dgm:pt>
    <dgm:pt modelId="{58E2FE5C-4F45-47CC-92B8-2A313A66B15C}" type="pres">
      <dgm:prSet presAssocID="{8269744F-3DFA-4786-BA70-EC80E75F0A1C}" presName="sibTrans" presStyleLbl="sibTrans2D1" presStyleIdx="14" presStyleCnt="18"/>
      <dgm:spPr/>
    </dgm:pt>
    <dgm:pt modelId="{26ECF895-4488-48AF-8195-26A0A5A7E7FD}" type="pres">
      <dgm:prSet presAssocID="{8269744F-3DFA-4786-BA70-EC80E75F0A1C}" presName="connectorText" presStyleLbl="sibTrans2D1" presStyleIdx="14" presStyleCnt="18"/>
      <dgm:spPr/>
    </dgm:pt>
    <dgm:pt modelId="{8CB1E3AA-B20E-4882-9F1A-9D9FE7F977B0}" type="pres">
      <dgm:prSet presAssocID="{3D4303CB-4E33-405C-B067-9EB4DD1F4C1B}" presName="node" presStyleLbl="node1" presStyleIdx="15" presStyleCnt="19">
        <dgm:presLayoutVars>
          <dgm:bulletEnabled val="1"/>
        </dgm:presLayoutVars>
      </dgm:prSet>
      <dgm:spPr/>
    </dgm:pt>
    <dgm:pt modelId="{6B6EBFAD-CC92-4959-8EEF-260780DCD0A5}" type="pres">
      <dgm:prSet presAssocID="{C8C94350-C60A-4884-8ADC-2175E80B2C5A}" presName="sibTrans" presStyleLbl="sibTrans2D1" presStyleIdx="15" presStyleCnt="18"/>
      <dgm:spPr/>
    </dgm:pt>
    <dgm:pt modelId="{47284312-6FF9-4509-9746-40B2A358D7E5}" type="pres">
      <dgm:prSet presAssocID="{C8C94350-C60A-4884-8ADC-2175E80B2C5A}" presName="connectorText" presStyleLbl="sibTrans2D1" presStyleIdx="15" presStyleCnt="18"/>
      <dgm:spPr/>
    </dgm:pt>
    <dgm:pt modelId="{F34B4CC7-D577-48F0-99F2-86D7A6E6F87D}" type="pres">
      <dgm:prSet presAssocID="{4BC6B3AF-37B0-4209-A2B2-6F3691BCF0B8}" presName="node" presStyleLbl="node1" presStyleIdx="16" presStyleCnt="19">
        <dgm:presLayoutVars>
          <dgm:bulletEnabled val="1"/>
        </dgm:presLayoutVars>
      </dgm:prSet>
      <dgm:spPr/>
    </dgm:pt>
    <dgm:pt modelId="{7ECE0276-94DE-404A-85F9-FCE7C7E1B2F4}" type="pres">
      <dgm:prSet presAssocID="{74182283-5159-4953-ADAC-AEE274115698}" presName="sibTrans" presStyleLbl="sibTrans2D1" presStyleIdx="16" presStyleCnt="18"/>
      <dgm:spPr/>
    </dgm:pt>
    <dgm:pt modelId="{398050C4-61C2-4F1A-9627-D52648EC7462}" type="pres">
      <dgm:prSet presAssocID="{74182283-5159-4953-ADAC-AEE274115698}" presName="connectorText" presStyleLbl="sibTrans2D1" presStyleIdx="16" presStyleCnt="18"/>
      <dgm:spPr/>
    </dgm:pt>
    <dgm:pt modelId="{A177C301-A13E-4D10-A43B-81B0301E73C9}" type="pres">
      <dgm:prSet presAssocID="{F234A22F-E6EE-414F-8A66-148E51DBC110}" presName="node" presStyleLbl="node1" presStyleIdx="17" presStyleCnt="19">
        <dgm:presLayoutVars>
          <dgm:bulletEnabled val="1"/>
        </dgm:presLayoutVars>
      </dgm:prSet>
      <dgm:spPr/>
    </dgm:pt>
    <dgm:pt modelId="{5D469FDB-2E0F-4EE6-BB4A-9E9EDEFCCE51}" type="pres">
      <dgm:prSet presAssocID="{ADE95663-51C1-4309-BAB5-F9C0416CD03F}" presName="sibTrans" presStyleLbl="sibTrans2D1" presStyleIdx="17" presStyleCnt="18"/>
      <dgm:spPr/>
    </dgm:pt>
    <dgm:pt modelId="{6949FD6B-965A-432A-9D9C-EC795A520A50}" type="pres">
      <dgm:prSet presAssocID="{ADE95663-51C1-4309-BAB5-F9C0416CD03F}" presName="connectorText" presStyleLbl="sibTrans2D1" presStyleIdx="17" presStyleCnt="18"/>
      <dgm:spPr/>
    </dgm:pt>
    <dgm:pt modelId="{707D0239-1A7D-45FF-8E8E-77B0CEE1BED1}" type="pres">
      <dgm:prSet presAssocID="{F48F750D-8C2B-4B7A-8C0E-B6D62BAB21F5}" presName="node" presStyleLbl="node1" presStyleIdx="18" presStyleCnt="19">
        <dgm:presLayoutVars>
          <dgm:bulletEnabled val="1"/>
        </dgm:presLayoutVars>
      </dgm:prSet>
      <dgm:spPr/>
    </dgm:pt>
  </dgm:ptLst>
  <dgm:cxnLst>
    <dgm:cxn modelId="{CF3D4D03-E4C1-4BA6-8DED-177DF1DB28BE}" type="presOf" srcId="{9DA9BEEF-6D2D-4A37-8FDD-54FFDC11E111}" destId="{64F58F2F-1800-4A9A-A39C-2BB96F20C9D6}" srcOrd="1" destOrd="0" presId="urn:microsoft.com/office/officeart/2005/8/layout/process5"/>
    <dgm:cxn modelId="{BB51BE04-3923-45A6-BC8E-0A032F747307}" type="presOf" srcId="{8B2AF0E5-0EE3-41EF-A485-D30AE9E65A53}" destId="{650916A9-58A5-45B5-8CE3-3AF2BA052238}" srcOrd="0" destOrd="1" presId="urn:microsoft.com/office/officeart/2005/8/layout/process5"/>
    <dgm:cxn modelId="{1F63F606-E08C-4943-8D22-4309C8894E7A}" type="presOf" srcId="{8D69ABFF-BD9D-47C3-8E53-5ECC7AED8CE6}" destId="{B846CB65-182A-4DFF-88B2-74985041932F}" srcOrd="0" destOrd="0" presId="urn:microsoft.com/office/officeart/2005/8/layout/process5"/>
    <dgm:cxn modelId="{101F9E07-00FB-42AB-941E-E3E879F88FE8}" type="presOf" srcId="{C60CE8FF-1236-465A-A8FE-19A527C67459}" destId="{236946B7-D583-40ED-B23F-E7F3849FD3ED}" srcOrd="0" destOrd="0" presId="urn:microsoft.com/office/officeart/2005/8/layout/process5"/>
    <dgm:cxn modelId="{09C3EF08-22EE-4E23-928D-BF6EDBB8B08A}" type="presOf" srcId="{990ACFDE-4396-4E0B-9507-D7DEDB503975}" destId="{BBDD31A7-AA32-422A-8008-AB766509696F}" srcOrd="1" destOrd="0" presId="urn:microsoft.com/office/officeart/2005/8/layout/process5"/>
    <dgm:cxn modelId="{848A6B09-67E2-4EEB-A01F-FC05894C41E9}" type="presOf" srcId="{2C893A3D-4BAE-4C99-933A-B504E4643C69}" destId="{32768EFE-DD03-446B-9D08-AA591D01912A}" srcOrd="0" destOrd="0" presId="urn:microsoft.com/office/officeart/2005/8/layout/process5"/>
    <dgm:cxn modelId="{8D98130B-98F1-4F76-B318-DC95442DD3F4}" srcId="{4BC6B3AF-37B0-4209-A2B2-6F3691BCF0B8}" destId="{18E17EDA-51F9-4769-A0A9-6CA0B24420B5}" srcOrd="0" destOrd="0" parTransId="{B15701AB-EDC0-4202-8BCC-B016BA80C418}" sibTransId="{9413AC3D-7E2C-4C71-B932-26177427EE4A}"/>
    <dgm:cxn modelId="{946BA80C-46B8-49C7-80D1-276C5347CBD8}" srcId="{B2FA68DA-6BE2-431F-8F66-3D73B88687A2}" destId="{CB4C1446-4257-4EC7-A0BE-9CDE72FD4B85}" srcOrd="11" destOrd="0" parTransId="{00A791C4-409C-4D7C-9BEB-E8729A4E5A99}" sibTransId="{C60CE8FF-1236-465A-A8FE-19A527C67459}"/>
    <dgm:cxn modelId="{E6BDC40D-87B9-41BA-B88A-7B39D91A104B}" srcId="{3F8234BE-2534-4480-9A05-4DB43E85F5BC}" destId="{93FCD366-B5ED-4333-A791-2AF06B2BE5B9}" srcOrd="0" destOrd="0" parTransId="{705A435B-94A7-4A01-B9F9-F98A3A2A18FD}" sibTransId="{A966FD3E-B5E2-4B02-BFD9-2B22A0B62E4E}"/>
    <dgm:cxn modelId="{F1EA580E-5562-4204-B248-60732E78AD3E}" type="presOf" srcId="{012FC52B-E5CA-4ED7-B4B3-44E9A7BFD308}" destId="{695ABBA7-91E5-44B5-8103-A4CEEC6E9208}" srcOrd="1" destOrd="0" presId="urn:microsoft.com/office/officeart/2005/8/layout/process5"/>
    <dgm:cxn modelId="{25D07D0E-E953-40C1-99FC-BD4CAC3CEC4D}" type="presOf" srcId="{8269744F-3DFA-4786-BA70-EC80E75F0A1C}" destId="{26ECF895-4488-48AF-8195-26A0A5A7E7FD}" srcOrd="1" destOrd="0" presId="urn:microsoft.com/office/officeart/2005/8/layout/process5"/>
    <dgm:cxn modelId="{CE79F50F-4791-4C20-AEDE-C9881E9DB29F}" srcId="{B2FA68DA-6BE2-431F-8F66-3D73B88687A2}" destId="{3BAD664C-9E8A-45F1-8FEB-D2ACA70EC329}" srcOrd="6" destOrd="0" parTransId="{ED206987-150D-4338-A2BB-599F8C9A9DDF}" sibTransId="{317CFCE6-6EF7-4582-9839-30117D932552}"/>
    <dgm:cxn modelId="{5E2F6818-414C-4429-8FD4-C77D972ED7CD}" type="presOf" srcId="{F711642F-AE6E-4100-BE29-91A6EFF9BB5B}" destId="{6D47C5E6-B620-40A3-9CD3-B9F8C223D3B3}" srcOrd="1" destOrd="0" presId="urn:microsoft.com/office/officeart/2005/8/layout/process5"/>
    <dgm:cxn modelId="{336D6E18-E35A-43E8-82C7-E3A90C7C7E23}" type="presOf" srcId="{A46E7B3D-DE9A-489C-97CF-CF1BD7FFAD7C}" destId="{CD5EE612-B4DE-467F-8B58-B1D43DCCBA08}" srcOrd="0" destOrd="1" presId="urn:microsoft.com/office/officeart/2005/8/layout/process5"/>
    <dgm:cxn modelId="{A8F2B319-16DE-473A-AD5E-0D7FCA3901DA}" srcId="{3BAD664C-9E8A-45F1-8FEB-D2ACA70EC329}" destId="{F28346A7-7DEA-4A88-8B01-BC0A8CBF954D}" srcOrd="0" destOrd="0" parTransId="{CC7F29DB-2B9D-4019-8431-A6163CD8F988}" sibTransId="{561AC483-7180-40B6-AD3D-C23C6B825095}"/>
    <dgm:cxn modelId="{1F5AD01B-5928-4401-8F2F-B18A556BC0B9}" type="presOf" srcId="{765D7CBF-3E32-4AF9-9F70-D6D2EE23982A}" destId="{60C85C95-1714-4BEC-A493-DD11419182BE}" srcOrd="1" destOrd="0" presId="urn:microsoft.com/office/officeart/2005/8/layout/process5"/>
    <dgm:cxn modelId="{CA1A801C-C725-434B-852A-C521DB83E04E}" srcId="{A3FFFA47-8669-4649-9192-4BC3DD17CE6E}" destId="{8B2AF0E5-0EE3-41EF-A485-D30AE9E65A53}" srcOrd="0" destOrd="0" parTransId="{8C817D99-1072-4113-910A-416FEF1818C9}" sibTransId="{0C12B228-B522-44EE-95D4-C65E7EE33AEA}"/>
    <dgm:cxn modelId="{C08FD61C-ACA3-4F21-8B6B-02EC2B035184}" type="presOf" srcId="{24FBDB81-558D-4CE4-B22B-0337009A7715}" destId="{D2704FE9-E750-4342-AC7A-4659FAD1C786}" srcOrd="0" destOrd="0" presId="urn:microsoft.com/office/officeart/2005/8/layout/process5"/>
    <dgm:cxn modelId="{DF04E820-B8FD-40B1-809E-FAB192702719}" type="presOf" srcId="{9430337B-B9A4-44B7-83E1-0CC6A4C1622A}" destId="{6534F756-48AA-4E6B-A89F-E738C684CBA0}" srcOrd="0" destOrd="1" presId="urn:microsoft.com/office/officeart/2005/8/layout/process5"/>
    <dgm:cxn modelId="{6642B021-196D-4870-BF6F-CDA115A0A852}" srcId="{B2FA68DA-6BE2-431F-8F66-3D73B88687A2}" destId="{74FECA97-44BD-4333-9B3E-9DE5164C8CB7}" srcOrd="10" destOrd="0" parTransId="{B71A86E4-901D-4748-B07F-45976DD73C7F}" sibTransId="{765D7CBF-3E32-4AF9-9F70-D6D2EE23982A}"/>
    <dgm:cxn modelId="{B4A3C421-2F3B-47D4-B2C5-F276FA1A0EEF}" srcId="{3E9E3D78-1500-45AD-B6AD-C34E22263DD8}" destId="{745BFEFA-2CE6-413E-BA05-A2B141AA0BAB}" srcOrd="0" destOrd="0" parTransId="{E1471827-459F-45FB-B641-EC5EB96083B8}" sibTransId="{FF368E43-3DAC-4794-97E1-00CFFED71815}"/>
    <dgm:cxn modelId="{AFF84224-BC3B-4BA7-B836-8052B2E94CCE}" type="presOf" srcId="{9394CF07-BEB0-4E5D-8A06-9FFF33B67CB4}" destId="{79FE8CF6-51A3-4778-BE05-50617036F6D8}" srcOrd="0" destOrd="0" presId="urn:microsoft.com/office/officeart/2005/8/layout/process5"/>
    <dgm:cxn modelId="{DD1F6C26-2E47-4CEB-A8C6-8BA7DF4AAA3A}" srcId="{B2FA68DA-6BE2-431F-8F66-3D73B88687A2}" destId="{8D69ABFF-BD9D-47C3-8E53-5ECC7AED8CE6}" srcOrd="12" destOrd="0" parTransId="{19311B79-EE12-4ACC-8FF8-BD27F3F8109A}" sibTransId="{5D060743-6CA5-4986-8770-A4FF7B6D1D61}"/>
    <dgm:cxn modelId="{2671DB26-B79D-431B-AEBD-9C8CE625F9F6}" type="presOf" srcId="{F28346A7-7DEA-4A88-8B01-BC0A8CBF954D}" destId="{A687655F-FFD8-4715-B63F-739C649635D3}" srcOrd="0" destOrd="1" presId="urn:microsoft.com/office/officeart/2005/8/layout/process5"/>
    <dgm:cxn modelId="{8FF11327-4538-4AB2-BC76-4AB58A43C143}" type="presOf" srcId="{FEF2C1B7-0F30-4AAF-8573-84F1577DF3B4}" destId="{21D5B91C-4FA5-4718-B09D-F5BFCD588908}" srcOrd="0" destOrd="1" presId="urn:microsoft.com/office/officeart/2005/8/layout/process5"/>
    <dgm:cxn modelId="{BA5FD827-AE10-4E39-8DA1-6FA8A7F534C1}" type="presOf" srcId="{317CFCE6-6EF7-4582-9839-30117D932552}" destId="{6D511BC1-2CC6-4C9E-AF8A-A9C1F3FD76F7}" srcOrd="0" destOrd="0" presId="urn:microsoft.com/office/officeart/2005/8/layout/process5"/>
    <dgm:cxn modelId="{C570BE29-AE90-46FC-A780-A14512D1C23D}" type="presOf" srcId="{C8C94350-C60A-4884-8ADC-2175E80B2C5A}" destId="{47284312-6FF9-4509-9746-40B2A358D7E5}" srcOrd="1" destOrd="0" presId="urn:microsoft.com/office/officeart/2005/8/layout/process5"/>
    <dgm:cxn modelId="{E2F8F62C-3CC1-4842-8122-93FECBC77D6D}" type="presOf" srcId="{93FCD366-B5ED-4333-A791-2AF06B2BE5B9}" destId="{DFB5A92B-907B-4131-9E63-470429D78BC3}" srcOrd="0" destOrd="1" presId="urn:microsoft.com/office/officeart/2005/8/layout/process5"/>
    <dgm:cxn modelId="{00FD8B2F-94C8-4264-9B3B-7FA96D364F80}" type="presOf" srcId="{DDF6048F-9BA4-4A08-A699-DB782D64C0C2}" destId="{E1F5DE82-1F36-4177-9461-91DE6B21E0E6}" srcOrd="1" destOrd="0" presId="urn:microsoft.com/office/officeart/2005/8/layout/process5"/>
    <dgm:cxn modelId="{5603D430-0FD4-4A13-BFC8-A11F2DD8E7CF}" type="presOf" srcId="{012FC52B-E5CA-4ED7-B4B3-44E9A7BFD308}" destId="{0A5AF13C-8C0E-4B4E-85D7-759554A0DACA}" srcOrd="0" destOrd="0" presId="urn:microsoft.com/office/officeart/2005/8/layout/process5"/>
    <dgm:cxn modelId="{1153EB35-7806-4022-B9E4-DE2B80DF0B0F}" type="presOf" srcId="{3D4303CB-4E33-405C-B067-9EB4DD1F4C1B}" destId="{8CB1E3AA-B20E-4882-9F1A-9D9FE7F977B0}" srcOrd="0" destOrd="0" presId="urn:microsoft.com/office/officeart/2005/8/layout/process5"/>
    <dgm:cxn modelId="{52084236-8ABB-4F29-AEA6-094A40101407}" type="presOf" srcId="{6760AB8E-9D03-4185-AA01-EC1C28EF8C0C}" destId="{B846CB65-182A-4DFF-88B2-74985041932F}" srcOrd="0" destOrd="1" presId="urn:microsoft.com/office/officeart/2005/8/layout/process5"/>
    <dgm:cxn modelId="{BDAA1D38-7795-4D69-B2F9-2689D854410A}" type="presOf" srcId="{B2FA68DA-6BE2-431F-8F66-3D73B88687A2}" destId="{2FD4DC97-D9B3-401A-911D-28899D4A26F9}" srcOrd="0" destOrd="0" presId="urn:microsoft.com/office/officeart/2005/8/layout/process5"/>
    <dgm:cxn modelId="{84FC9339-6B8E-4D6E-A7B7-45FCB0A9FCC4}" srcId="{B2FA68DA-6BE2-431F-8F66-3D73B88687A2}" destId="{ABF750DE-7FB5-409E-A5D6-D616D456A38E}" srcOrd="8" destOrd="0" parTransId="{0DE1A830-8AA7-46AD-A6BE-024B2F759CE5}" sibTransId="{2C893A3D-4BAE-4C99-933A-B504E4643C69}"/>
    <dgm:cxn modelId="{8FFD043B-1121-49B9-9846-E1328F6687CC}" type="presOf" srcId="{03ABA921-A83C-4B92-A2AE-F6104480C652}" destId="{D2704FE9-E750-4342-AC7A-4659FAD1C786}" srcOrd="0" destOrd="1" presId="urn:microsoft.com/office/officeart/2005/8/layout/process5"/>
    <dgm:cxn modelId="{92941C3F-3A9C-4118-87CD-398908D18685}" type="presOf" srcId="{8A45593C-2E25-4BA2-9E81-975E1A83BCEA}" destId="{4E459AD1-3C42-4880-B728-205B07AF37A7}" srcOrd="1" destOrd="0" presId="urn:microsoft.com/office/officeart/2005/8/layout/process5"/>
    <dgm:cxn modelId="{29C50540-4743-4A1F-9335-5AFDCCF0861C}" srcId="{C03007DD-5B9C-48DD-B314-B917EE1EC865}" destId="{9607D7BA-8099-444D-83D0-33AEA57D3F97}" srcOrd="0" destOrd="0" parTransId="{AE8A1C4E-4220-4275-AB21-15E96D1A0E40}" sibTransId="{4AF66948-185D-47A1-9A78-ACE4A027C943}"/>
    <dgm:cxn modelId="{5C5ABF5B-85B5-4C3B-B41B-1B8555EAD551}" type="presOf" srcId="{C03007DD-5B9C-48DD-B314-B917EE1EC865}" destId="{97E8674A-EB12-499E-A348-F4E22612A2B3}" srcOrd="0" destOrd="0" presId="urn:microsoft.com/office/officeart/2005/8/layout/process5"/>
    <dgm:cxn modelId="{74520061-596F-404C-A6DD-061305914274}" type="presOf" srcId="{ABF750DE-7FB5-409E-A5D6-D616D456A38E}" destId="{2407B2B9-5D64-4739-8C3C-26B66BF90AD1}" srcOrd="0" destOrd="0" presId="urn:microsoft.com/office/officeart/2005/8/layout/process5"/>
    <dgm:cxn modelId="{81F9BB43-563D-4B05-981C-B2123A612199}" srcId="{F234A22F-E6EE-414F-8A66-148E51DBC110}" destId="{01121D23-4432-4889-9C26-B1F0F6734371}" srcOrd="0" destOrd="0" parTransId="{E117B44E-C928-40E5-85B4-E8C59C9479AA}" sibTransId="{A6B694D7-6DBD-4C2E-9D83-6701470A80E1}"/>
    <dgm:cxn modelId="{3B920464-7757-41C1-8CFF-BE2EBEA8BC94}" srcId="{5C1AEAF8-BD58-4138-9AB3-EFEA0EF2336F}" destId="{FEF2C1B7-0F30-4AAF-8573-84F1577DF3B4}" srcOrd="0" destOrd="0" parTransId="{4588AFB7-2FB1-461D-B9EE-D98CA7F6A12D}" sibTransId="{9BCF4E2E-6DC9-496B-9FD6-2212B8337457}"/>
    <dgm:cxn modelId="{E0355448-659A-4DA5-B2AC-D41CE8637929}" srcId="{74FECA97-44BD-4333-9B3E-9DE5164C8CB7}" destId="{A46E7B3D-DE9A-489C-97CF-CF1BD7FFAD7C}" srcOrd="0" destOrd="0" parTransId="{18451C55-667B-4D3B-B639-3E81692B81D6}" sibTransId="{E951762F-7932-4F3B-B402-C46FB642F6DE}"/>
    <dgm:cxn modelId="{015CF448-6A44-4FA6-88ED-1253521C6000}" srcId="{8D69ABFF-BD9D-47C3-8E53-5ECC7AED8CE6}" destId="{6760AB8E-9D03-4185-AA01-EC1C28EF8C0C}" srcOrd="0" destOrd="0" parTransId="{AB1A29B5-2B33-4C8F-A094-CC94FF2D36CA}" sibTransId="{67E5C9F8-6830-4D26-ACCE-510C714C062A}"/>
    <dgm:cxn modelId="{E6158C6A-4E95-445A-95F6-0331AC7B6A4C}" srcId="{B2FA68DA-6BE2-431F-8F66-3D73B88687A2}" destId="{F0E8439C-743B-426E-B5D9-C74C183EF8E6}" srcOrd="1" destOrd="0" parTransId="{18D9C852-CEA2-475D-9321-BFB4B2BDE624}" sibTransId="{012FC52B-E5CA-4ED7-B4B3-44E9A7BFD308}"/>
    <dgm:cxn modelId="{98AC1D4B-B75D-4F03-9019-19510B08F5E3}" type="presOf" srcId="{8A45593C-2E25-4BA2-9E81-975E1A83BCEA}" destId="{91349FAB-BB65-449A-9A12-22A01BF107C2}" srcOrd="0" destOrd="0" presId="urn:microsoft.com/office/officeart/2005/8/layout/process5"/>
    <dgm:cxn modelId="{7A14C66C-8DC6-4A02-BAF4-BB5B1B9F1458}" srcId="{B2FA68DA-6BE2-431F-8F66-3D73B88687A2}" destId="{A3FFFA47-8669-4649-9192-4BC3DD17CE6E}" srcOrd="5" destOrd="0" parTransId="{A8A1EBFE-5DA3-4174-A112-B8A822188766}" sibTransId="{DDF6048F-9BA4-4A08-A699-DB782D64C0C2}"/>
    <dgm:cxn modelId="{E4E2EC4C-4F76-4F5F-915A-D99D7B781A07}" type="presOf" srcId="{77936F34-3BB0-45A7-8CAF-0B648CB34EB9}" destId="{00CBAF16-69B0-495D-80C6-0AAE4B226D50}" srcOrd="0" destOrd="0" presId="urn:microsoft.com/office/officeart/2005/8/layout/process5"/>
    <dgm:cxn modelId="{00023C4F-C39B-4A32-B9E1-A9CE80FB7E99}" type="presOf" srcId="{C2BE5AD3-BF95-4578-B019-64E1BA550358}" destId="{79FE8CF6-51A3-4778-BE05-50617036F6D8}" srcOrd="0" destOrd="1" presId="urn:microsoft.com/office/officeart/2005/8/layout/process5"/>
    <dgm:cxn modelId="{51A6D66F-E746-4697-B7DA-E7B7C3831053}" type="presOf" srcId="{F48F750D-8C2B-4B7A-8C0E-B6D62BAB21F5}" destId="{707D0239-1A7D-45FF-8E8E-77B0CEE1BED1}" srcOrd="0" destOrd="0" presId="urn:microsoft.com/office/officeart/2005/8/layout/process5"/>
    <dgm:cxn modelId="{24CC1170-D98D-465F-9B36-D9848ABA0036}" srcId="{B2FA68DA-6BE2-431F-8F66-3D73B88687A2}" destId="{3D4303CB-4E33-405C-B067-9EB4DD1F4C1B}" srcOrd="15" destOrd="0" parTransId="{ED2076D4-AD52-4424-A04C-4F69C5A22E4F}" sibTransId="{C8C94350-C60A-4884-8ADC-2175E80B2C5A}"/>
    <dgm:cxn modelId="{71F7E052-D395-4838-9808-91588B0E056B}" srcId="{CB4C1446-4257-4EC7-A0BE-9CDE72FD4B85}" destId="{9430337B-B9A4-44B7-83E1-0CC6A4C1622A}" srcOrd="0" destOrd="0" parTransId="{FA332703-3A80-486A-8415-8DF90831F694}" sibTransId="{6A5AC68D-B6A5-47F4-BEC5-716A6BB9007E}"/>
    <dgm:cxn modelId="{408F5477-BBFE-4B3F-A81D-B3D38DEF25DA}" srcId="{B2FA68DA-6BE2-431F-8F66-3D73B88687A2}" destId="{24FBDB81-558D-4CE4-B22B-0337009A7715}" srcOrd="13" destOrd="0" parTransId="{FD49655C-EF1D-413D-8BA9-73496822E1B3}" sibTransId="{F711642F-AE6E-4100-BE29-91A6EFF9BB5B}"/>
    <dgm:cxn modelId="{BDDCAF58-ED1A-4EFE-BF69-168B2D0C0AE1}" srcId="{B2FA68DA-6BE2-431F-8F66-3D73B88687A2}" destId="{066B8D07-3846-4AF4-8E34-2AEE0B9051A1}" srcOrd="14" destOrd="0" parTransId="{917A081D-4BA2-488F-913B-1C23EB233C34}" sibTransId="{8269744F-3DFA-4786-BA70-EC80E75F0A1C}"/>
    <dgm:cxn modelId="{C6D2CF58-68BF-4343-BCD0-9524C46FEF70}" type="presOf" srcId="{9607D7BA-8099-444D-83D0-33AEA57D3F97}" destId="{97E8674A-EB12-499E-A348-F4E22612A2B3}" srcOrd="0" destOrd="1" presId="urn:microsoft.com/office/officeart/2005/8/layout/process5"/>
    <dgm:cxn modelId="{13DA8759-D1BF-429D-8F2A-AB4E5781E935}" type="presOf" srcId="{9DA9BEEF-6D2D-4A37-8FDD-54FFDC11E111}" destId="{93021B6D-626A-4F43-A891-ECAE8B70DF94}" srcOrd="0" destOrd="0" presId="urn:microsoft.com/office/officeart/2005/8/layout/process5"/>
    <dgm:cxn modelId="{2905FC79-B118-4A94-8AB7-472F4CF827A7}" type="presOf" srcId="{3E0C626E-E104-4ADE-B463-9908DD39B420}" destId="{CC1F22A4-D026-4D6A-93A7-87200DE9EFB2}" srcOrd="0" destOrd="1" presId="urn:microsoft.com/office/officeart/2005/8/layout/process5"/>
    <dgm:cxn modelId="{D9C3B97A-FCC0-4F04-8C0D-73AD454B95E4}" srcId="{F48F750D-8C2B-4B7A-8C0E-B6D62BAB21F5}" destId="{80EC9B1C-88B3-4DA8-BE5F-822C643C0E1A}" srcOrd="0" destOrd="0" parTransId="{592F2381-CEB5-455D-90F8-E9B664F0CBEF}" sibTransId="{C8ED05D8-C2DF-4A40-854B-4D60BBCFEC63}"/>
    <dgm:cxn modelId="{0D22437D-0CF0-49A8-AB0D-F22F5262B519}" type="presOf" srcId="{F0E8439C-743B-426E-B5D9-C74C183EF8E6}" destId="{F94C7D72-147B-43FB-901A-0840E32AABF5}" srcOrd="0" destOrd="0" presId="urn:microsoft.com/office/officeart/2005/8/layout/process5"/>
    <dgm:cxn modelId="{08A42286-AE01-4EA7-86F0-A92D2FF8C6BA}" srcId="{B2FA68DA-6BE2-431F-8F66-3D73B88687A2}" destId="{F48F750D-8C2B-4B7A-8C0E-B6D62BAB21F5}" srcOrd="18" destOrd="0" parTransId="{0D0BCFBD-FA23-40D6-B0CE-85B5CC21AF8F}" sibTransId="{4B802A78-0C7E-4A01-BDF7-11562E346546}"/>
    <dgm:cxn modelId="{CB004589-7787-4C09-BA68-3D1247DC6527}" srcId="{F0E8439C-743B-426E-B5D9-C74C183EF8E6}" destId="{3B9D328C-ADF9-4BFE-8CDF-86C03BDD5B6F}" srcOrd="0" destOrd="0" parTransId="{D6F0F361-21CB-4E63-8B86-8F66D89B3F8D}" sibTransId="{5E12F562-9809-4E45-9888-66632B346D5C}"/>
    <dgm:cxn modelId="{DFA8758C-8D9A-4678-989E-6BD9F90AF6F6}" srcId="{3D4303CB-4E33-405C-B067-9EB4DD1F4C1B}" destId="{1983E0A9-ACA4-4B70-BD46-F78B9FCF3282}" srcOrd="0" destOrd="0" parTransId="{B9727978-9F76-4398-9A95-05EA7F673B6A}" sibTransId="{B3CD9194-8E30-482A-9DD7-B77152FF0D2D}"/>
    <dgm:cxn modelId="{254FA28E-E70F-409A-9206-FC08F0FEB7B2}" type="presOf" srcId="{74182283-5159-4953-ADAC-AEE274115698}" destId="{7ECE0276-94DE-404A-85F9-FCE7C7E1B2F4}" srcOrd="0" destOrd="0" presId="urn:microsoft.com/office/officeart/2005/8/layout/process5"/>
    <dgm:cxn modelId="{92167D8F-7937-4A56-881D-8804E896858A}" type="presOf" srcId="{0A878BF9-CC97-4A0F-B1AF-854D004172AF}" destId="{AFDFDB9C-383F-4243-98C5-5086016A2216}" srcOrd="1" destOrd="0" presId="urn:microsoft.com/office/officeart/2005/8/layout/process5"/>
    <dgm:cxn modelId="{4D46E08F-C894-4E45-9F57-EED68C1FCD07}" type="presOf" srcId="{80DAB24A-E496-4F1E-83CE-DD99D57B5C70}" destId="{2D5AE46E-A911-4BDE-BD8D-DA942C584326}" srcOrd="1" destOrd="0" presId="urn:microsoft.com/office/officeart/2005/8/layout/process5"/>
    <dgm:cxn modelId="{BBE36D91-FB8F-467E-AA43-073D05A761C7}" srcId="{B2FA68DA-6BE2-431F-8F66-3D73B88687A2}" destId="{4BC6B3AF-37B0-4209-A2B2-6F3691BCF0B8}" srcOrd="16" destOrd="0" parTransId="{E50B8E62-6167-4AF1-94D9-0EAB8E8D6F09}" sibTransId="{74182283-5159-4953-ADAC-AEE274115698}"/>
    <dgm:cxn modelId="{9CF73894-3930-4AE1-B1CD-A6158F59B86B}" type="presOf" srcId="{1983E0A9-ACA4-4B70-BD46-F78B9FCF3282}" destId="{8CB1E3AA-B20E-4882-9F1A-9D9FE7F977B0}" srcOrd="0" destOrd="1" presId="urn:microsoft.com/office/officeart/2005/8/layout/process5"/>
    <dgm:cxn modelId="{3BFCF297-792E-42BC-98D9-85A8528BFFD5}" srcId="{B2FA68DA-6BE2-431F-8F66-3D73B88687A2}" destId="{D72ED5B3-DCF0-431A-87CB-70B44A94ACA3}" srcOrd="3" destOrd="0" parTransId="{1C0125AD-2846-4265-8774-59B40D3E3495}" sibTransId="{990ACFDE-4396-4E0B-9507-D7DEDB503975}"/>
    <dgm:cxn modelId="{612EF59B-D7DF-40F5-8B2D-737CDD1ED0E8}" type="presOf" srcId="{74FECA97-44BD-4333-9B3E-9DE5164C8CB7}" destId="{CD5EE612-B4DE-467F-8B58-B1D43DCCBA08}" srcOrd="0" destOrd="0" presId="urn:microsoft.com/office/officeart/2005/8/layout/process5"/>
    <dgm:cxn modelId="{69B084A2-F85A-4F55-AACF-6DF2F7B446D1}" type="presOf" srcId="{A3FFFA47-8669-4649-9192-4BC3DD17CE6E}" destId="{650916A9-58A5-45B5-8CE3-3AF2BA052238}" srcOrd="0" destOrd="0" presId="urn:microsoft.com/office/officeart/2005/8/layout/process5"/>
    <dgm:cxn modelId="{60B74AA4-8974-4AC5-BCFF-09EE143A85F8}" type="presOf" srcId="{ADE95663-51C1-4309-BAB5-F9C0416CD03F}" destId="{5D469FDB-2E0F-4EE6-BB4A-9E9EDEFCCE51}" srcOrd="0" destOrd="0" presId="urn:microsoft.com/office/officeart/2005/8/layout/process5"/>
    <dgm:cxn modelId="{A75BF8A7-EC65-4701-AF78-45F84C04F826}" type="presOf" srcId="{F711642F-AE6E-4100-BE29-91A6EFF9BB5B}" destId="{BD9EA0E6-59E8-439B-8996-C8F9D71FEBC3}" srcOrd="0" destOrd="0" presId="urn:microsoft.com/office/officeart/2005/8/layout/process5"/>
    <dgm:cxn modelId="{3DB1AAAA-111B-45F1-BBB4-FC2F405D8D65}" type="presOf" srcId="{18E17EDA-51F9-4769-A0A9-6CA0B24420B5}" destId="{F34B4CC7-D577-48F0-99F2-86D7A6E6F87D}" srcOrd="0" destOrd="1" presId="urn:microsoft.com/office/officeart/2005/8/layout/process5"/>
    <dgm:cxn modelId="{EF23FAAD-0503-492E-BAF5-51193858A5A4}" srcId="{D72ED5B3-DCF0-431A-87CB-70B44A94ACA3}" destId="{3E0C626E-E104-4ADE-B463-9908DD39B420}" srcOrd="0" destOrd="0" parTransId="{45EF1E24-7A71-4F0E-B58E-8A141C3F294D}" sibTransId="{C0B2A9B6-45ED-4D4A-AAB8-DE63BFAFF5F4}"/>
    <dgm:cxn modelId="{1B1F7FAF-C2D1-407F-9623-736A1ABD4418}" type="presOf" srcId="{3BAD664C-9E8A-45F1-8FEB-D2ACA70EC329}" destId="{A687655F-FFD8-4715-B63F-739C649635D3}" srcOrd="0" destOrd="0" presId="urn:microsoft.com/office/officeart/2005/8/layout/process5"/>
    <dgm:cxn modelId="{EA28FBAF-0195-429E-8ABE-2875818DD187}" type="presOf" srcId="{317CFCE6-6EF7-4582-9839-30117D932552}" destId="{8E7D2F4C-FAE9-4FB3-A7F4-6510937A4273}" srcOrd="1" destOrd="0" presId="urn:microsoft.com/office/officeart/2005/8/layout/process5"/>
    <dgm:cxn modelId="{7D6017B0-1774-489D-AE57-1E4406CC6A75}" srcId="{B2FA68DA-6BE2-431F-8F66-3D73B88687A2}" destId="{C03007DD-5B9C-48DD-B314-B917EE1EC865}" srcOrd="7" destOrd="0" parTransId="{D791943A-7AB3-4FC7-B8C6-A2D2525F82CA}" sibTransId="{0A878BF9-CC97-4A0F-B1AF-854D004172AF}"/>
    <dgm:cxn modelId="{C83CB2B0-C0F5-4B4B-B07E-57A5339C3539}" type="presOf" srcId="{2C893A3D-4BAE-4C99-933A-B504E4643C69}" destId="{3F54E69B-C607-45C5-BC87-6C30440524D1}" srcOrd="1" destOrd="0" presId="urn:microsoft.com/office/officeart/2005/8/layout/process5"/>
    <dgm:cxn modelId="{5D253EB1-363F-4EF1-9087-E39A7252F47D}" type="presOf" srcId="{0A878BF9-CC97-4A0F-B1AF-854D004172AF}" destId="{0C5DD78B-53F4-4133-AD08-39D2E7867D3A}" srcOrd="0" destOrd="0" presId="urn:microsoft.com/office/officeart/2005/8/layout/process5"/>
    <dgm:cxn modelId="{AEA776B2-DBE3-4600-9629-45D0C6B9005C}" srcId="{B2FA68DA-6BE2-431F-8F66-3D73B88687A2}" destId="{3F8234BE-2534-4480-9A05-4DB43E85F5BC}" srcOrd="0" destOrd="0" parTransId="{B08B41E7-7E40-4921-A721-571595861F42}" sibTransId="{80DAB24A-E496-4F1E-83CE-DD99D57B5C70}"/>
    <dgm:cxn modelId="{CA81D7B2-2F8D-40BD-9123-27051AADF0C0}" type="presOf" srcId="{FF8B171E-274A-4C71-BFCC-4AC591817CAA}" destId="{01D33026-0CE3-411E-BAB3-1329A35DE108}" srcOrd="0" destOrd="1" presId="urn:microsoft.com/office/officeart/2005/8/layout/process5"/>
    <dgm:cxn modelId="{1FAB0FB9-3F50-4CE6-8730-9CD3CA8D560C}" type="presOf" srcId="{80EC9B1C-88B3-4DA8-BE5F-822C643C0E1A}" destId="{707D0239-1A7D-45FF-8E8E-77B0CEE1BED1}" srcOrd="0" destOrd="1" presId="urn:microsoft.com/office/officeart/2005/8/layout/process5"/>
    <dgm:cxn modelId="{BEAA55BB-7DCB-4595-A36A-50EC65ADC86D}" type="presOf" srcId="{F234A22F-E6EE-414F-8A66-148E51DBC110}" destId="{A177C301-A13E-4D10-A43B-81B0301E73C9}" srcOrd="0" destOrd="0" presId="urn:microsoft.com/office/officeart/2005/8/layout/process5"/>
    <dgm:cxn modelId="{F0A895C1-3B31-4934-B4BA-7BBEE562BCF9}" type="presOf" srcId="{DDF6048F-9BA4-4A08-A699-DB782D64C0C2}" destId="{DF5502B5-33B0-4DB9-8D9A-CDCC2FFCBC75}" srcOrd="0" destOrd="0" presId="urn:microsoft.com/office/officeart/2005/8/layout/process5"/>
    <dgm:cxn modelId="{BB90D5C1-EAF0-47DD-B220-29B8010D8528}" srcId="{066B8D07-3846-4AF4-8E34-2AEE0B9051A1}" destId="{FF8B171E-274A-4C71-BFCC-4AC591817CAA}" srcOrd="0" destOrd="0" parTransId="{5E0BDF96-A7E9-4549-91C8-9AB26BD36169}" sibTransId="{74E3286E-2DB8-486C-840B-A21CEDF917BC}"/>
    <dgm:cxn modelId="{DB6734C3-50C4-4C30-8CB8-305D3828D54D}" srcId="{9394CF07-BEB0-4E5D-8A06-9FFF33B67CB4}" destId="{C2BE5AD3-BF95-4578-B019-64E1BA550358}" srcOrd="0" destOrd="0" parTransId="{35073992-306F-4C1B-A81D-0EA281CCAE8E}" sibTransId="{2532F92A-B269-4AF4-B666-3A7EB5496729}"/>
    <dgm:cxn modelId="{D8AF71C3-C706-4F22-B95B-A832098EB6B8}" srcId="{ABF750DE-7FB5-409E-A5D6-D616D456A38E}" destId="{4BAF0D1C-8A97-4DB5-9D3F-2E2A3CA8BE29}" srcOrd="0" destOrd="0" parTransId="{BD457D7F-2879-4625-B42A-4424CE9215B1}" sibTransId="{3A948E4B-65AD-4387-8AFC-FC37E64C1AD7}"/>
    <dgm:cxn modelId="{5AEF53C5-2070-45FB-A733-1FF8460A2D13}" srcId="{B2FA68DA-6BE2-431F-8F66-3D73B88687A2}" destId="{5C1AEAF8-BD58-4138-9AB3-EFEA0EF2336F}" srcOrd="2" destOrd="0" parTransId="{D233B088-1FF9-4431-9B79-762F6F2FD6BA}" sibTransId="{77936F34-3BB0-45A7-8CAF-0B648CB34EB9}"/>
    <dgm:cxn modelId="{EBAE84CA-A0E8-442A-9CB4-F69AC20CE18E}" type="presOf" srcId="{5C1AEAF8-BD58-4138-9AB3-EFEA0EF2336F}" destId="{21D5B91C-4FA5-4718-B09D-F5BFCD588908}" srcOrd="0" destOrd="0" presId="urn:microsoft.com/office/officeart/2005/8/layout/process5"/>
    <dgm:cxn modelId="{71168ED0-9817-4644-BB9A-14E76C080A7B}" type="presOf" srcId="{5D060743-6CA5-4986-8770-A4FF7B6D1D61}" destId="{8D66A368-7C69-45AA-8FBE-AA55BED23FDE}" srcOrd="0" destOrd="0" presId="urn:microsoft.com/office/officeart/2005/8/layout/process5"/>
    <dgm:cxn modelId="{AD539CD0-998D-45AC-860C-2FC118416442}" type="presOf" srcId="{74182283-5159-4953-ADAC-AEE274115698}" destId="{398050C4-61C2-4F1A-9627-D52648EC7462}" srcOrd="1" destOrd="0" presId="urn:microsoft.com/office/officeart/2005/8/layout/process5"/>
    <dgm:cxn modelId="{95BFB9D0-7A8C-4ABB-8BC3-AE6EA902A958}" type="presOf" srcId="{745BFEFA-2CE6-413E-BA05-A2B141AA0BAB}" destId="{62D727DA-75D3-494A-930E-8B79F45D6492}" srcOrd="0" destOrd="1" presId="urn:microsoft.com/office/officeart/2005/8/layout/process5"/>
    <dgm:cxn modelId="{263756D1-5D01-4E83-BC6F-BD5543278D90}" type="presOf" srcId="{3B9D328C-ADF9-4BFE-8CDF-86C03BDD5B6F}" destId="{F94C7D72-147B-43FB-901A-0840E32AABF5}" srcOrd="0" destOrd="1" presId="urn:microsoft.com/office/officeart/2005/8/layout/process5"/>
    <dgm:cxn modelId="{F32D71D2-EA74-4D2B-B6ED-9EE3ADA5146C}" srcId="{24FBDB81-558D-4CE4-B22B-0337009A7715}" destId="{03ABA921-A83C-4B92-A2AE-F6104480C652}" srcOrd="0" destOrd="0" parTransId="{06B5D421-CEC7-4D1A-8331-2484050805F5}" sibTransId="{F287AE2D-9D78-44C3-A320-34C5D80BF7C7}"/>
    <dgm:cxn modelId="{01220DD5-DF1B-4F5A-A524-3D7C8E2569A6}" type="presOf" srcId="{ADE95663-51C1-4309-BAB5-F9C0416CD03F}" destId="{6949FD6B-965A-432A-9D9C-EC795A520A50}" srcOrd="1" destOrd="0" presId="urn:microsoft.com/office/officeart/2005/8/layout/process5"/>
    <dgm:cxn modelId="{314D88D6-2F58-4D78-9CB7-AE434E15265B}" type="presOf" srcId="{765D7CBF-3E32-4AF9-9F70-D6D2EE23982A}" destId="{253E6E29-1FCE-415F-8EB8-75F29E0EC2E1}" srcOrd="0" destOrd="0" presId="urn:microsoft.com/office/officeart/2005/8/layout/process5"/>
    <dgm:cxn modelId="{6E6D9ED6-49CA-4660-BBD1-CD5344F95E6A}" type="presOf" srcId="{8269744F-3DFA-4786-BA70-EC80E75F0A1C}" destId="{58E2FE5C-4F45-47CC-92B8-2A313A66B15C}" srcOrd="0" destOrd="0" presId="urn:microsoft.com/office/officeart/2005/8/layout/process5"/>
    <dgm:cxn modelId="{FA0C1AD8-6785-4191-AF81-49D16CDC20E9}" type="presOf" srcId="{80DAB24A-E496-4F1E-83CE-DD99D57B5C70}" destId="{8BA22A34-28DA-42B7-B26E-FE90803EB659}" srcOrd="0" destOrd="0" presId="urn:microsoft.com/office/officeart/2005/8/layout/process5"/>
    <dgm:cxn modelId="{E91D15DA-D72F-4446-891C-A2A570164A9A}" type="presOf" srcId="{C60CE8FF-1236-465A-A8FE-19A527C67459}" destId="{2582B1E1-A6C2-435B-97B5-A8C28FFF1FA4}" srcOrd="1" destOrd="0" presId="urn:microsoft.com/office/officeart/2005/8/layout/process5"/>
    <dgm:cxn modelId="{270EB7DA-6DAE-4EFE-9FCF-82F1AD0ABA83}" srcId="{B2FA68DA-6BE2-431F-8F66-3D73B88687A2}" destId="{9394CF07-BEB0-4E5D-8A06-9FFF33B67CB4}" srcOrd="4" destOrd="0" parTransId="{16D5C882-82D4-4700-BE6C-5F015FFDE6E3}" sibTransId="{9DA9BEEF-6D2D-4A37-8FDD-54FFDC11E111}"/>
    <dgm:cxn modelId="{7A5025DB-8A78-4516-9DF9-9150A0F33644}" type="presOf" srcId="{4BAF0D1C-8A97-4DB5-9D3F-2E2A3CA8BE29}" destId="{2407B2B9-5D64-4739-8C3C-26B66BF90AD1}" srcOrd="0" destOrd="1" presId="urn:microsoft.com/office/officeart/2005/8/layout/process5"/>
    <dgm:cxn modelId="{7E9C28DB-053B-4DF0-9552-30D1DB6B3C24}" srcId="{B2FA68DA-6BE2-431F-8F66-3D73B88687A2}" destId="{3E9E3D78-1500-45AD-B6AD-C34E22263DD8}" srcOrd="9" destOrd="0" parTransId="{8CCC2059-7607-4709-9A21-6165287ED241}" sibTransId="{8A45593C-2E25-4BA2-9E81-975E1A83BCEA}"/>
    <dgm:cxn modelId="{4BAE2EDB-C7FF-4F5A-8138-852451774941}" type="presOf" srcId="{01121D23-4432-4889-9C26-B1F0F6734371}" destId="{A177C301-A13E-4D10-A43B-81B0301E73C9}" srcOrd="0" destOrd="1" presId="urn:microsoft.com/office/officeart/2005/8/layout/process5"/>
    <dgm:cxn modelId="{B473E9DD-AF59-4E59-B494-8C19EFAD9E79}" type="presOf" srcId="{3E9E3D78-1500-45AD-B6AD-C34E22263DD8}" destId="{62D727DA-75D3-494A-930E-8B79F45D6492}" srcOrd="0" destOrd="0" presId="urn:microsoft.com/office/officeart/2005/8/layout/process5"/>
    <dgm:cxn modelId="{4EC588E4-DE41-4E77-89FA-B2F4E1F6EDAA}" srcId="{B2FA68DA-6BE2-431F-8F66-3D73B88687A2}" destId="{F234A22F-E6EE-414F-8A66-148E51DBC110}" srcOrd="17" destOrd="0" parTransId="{9D459BEF-3F0B-4C67-95B7-1B4E52B4A7A8}" sibTransId="{ADE95663-51C1-4309-BAB5-F9C0416CD03F}"/>
    <dgm:cxn modelId="{BEB9F6E5-0958-4F36-A6E7-252546729C0D}" type="presOf" srcId="{77936F34-3BB0-45A7-8CAF-0B648CB34EB9}" destId="{F9F7491B-9EB6-4706-ADB4-6EF0B3413731}" srcOrd="1" destOrd="0" presId="urn:microsoft.com/office/officeart/2005/8/layout/process5"/>
    <dgm:cxn modelId="{AD2826E7-0D41-4519-96BD-5995A9089F4F}" type="presOf" srcId="{4BC6B3AF-37B0-4209-A2B2-6F3691BCF0B8}" destId="{F34B4CC7-D577-48F0-99F2-86D7A6E6F87D}" srcOrd="0" destOrd="0" presId="urn:microsoft.com/office/officeart/2005/8/layout/process5"/>
    <dgm:cxn modelId="{24F16CE7-F2F0-4E12-BF21-51F4AB16DF5B}" type="presOf" srcId="{D72ED5B3-DCF0-431A-87CB-70B44A94ACA3}" destId="{CC1F22A4-D026-4D6A-93A7-87200DE9EFB2}" srcOrd="0" destOrd="0" presId="urn:microsoft.com/office/officeart/2005/8/layout/process5"/>
    <dgm:cxn modelId="{AE9982E7-F63B-4C37-9F9C-660B379FF6A3}" type="presOf" srcId="{990ACFDE-4396-4E0B-9507-D7DEDB503975}" destId="{A6B1FE5E-CE53-4125-85FC-14C72FF80670}" srcOrd="0" destOrd="0" presId="urn:microsoft.com/office/officeart/2005/8/layout/process5"/>
    <dgm:cxn modelId="{3CA8BCE9-05C4-4E9B-807E-9E9A3EC462EA}" type="presOf" srcId="{CB4C1446-4257-4EC7-A0BE-9CDE72FD4B85}" destId="{6534F756-48AA-4E6B-A89F-E738C684CBA0}" srcOrd="0" destOrd="0" presId="urn:microsoft.com/office/officeart/2005/8/layout/process5"/>
    <dgm:cxn modelId="{68FEF3EC-8535-43FE-AE7B-C4BA0F88195A}" type="presOf" srcId="{5D060743-6CA5-4986-8770-A4FF7B6D1D61}" destId="{E0E886CF-5AEC-4686-B623-D1696D3C293B}" srcOrd="1" destOrd="0" presId="urn:microsoft.com/office/officeart/2005/8/layout/process5"/>
    <dgm:cxn modelId="{EF1745F0-C6F4-4F48-8AC9-1DCA174FA1C4}" type="presOf" srcId="{066B8D07-3846-4AF4-8E34-2AEE0B9051A1}" destId="{01D33026-0CE3-411E-BAB3-1329A35DE108}" srcOrd="0" destOrd="0" presId="urn:microsoft.com/office/officeart/2005/8/layout/process5"/>
    <dgm:cxn modelId="{4B2D20F3-2025-42AC-99BC-1528D68E1429}" type="presOf" srcId="{3F8234BE-2534-4480-9A05-4DB43E85F5BC}" destId="{DFB5A92B-907B-4131-9E63-470429D78BC3}" srcOrd="0" destOrd="0" presId="urn:microsoft.com/office/officeart/2005/8/layout/process5"/>
    <dgm:cxn modelId="{F6ACA0F5-1FFC-4A06-8705-2EA1BB0C282E}" type="presOf" srcId="{C8C94350-C60A-4884-8ADC-2175E80B2C5A}" destId="{6B6EBFAD-CC92-4959-8EEF-260780DCD0A5}" srcOrd="0" destOrd="0" presId="urn:microsoft.com/office/officeart/2005/8/layout/process5"/>
    <dgm:cxn modelId="{0C31D16F-B608-4568-9BAF-E9B04CA25027}" type="presParOf" srcId="{2FD4DC97-D9B3-401A-911D-28899D4A26F9}" destId="{DFB5A92B-907B-4131-9E63-470429D78BC3}" srcOrd="0" destOrd="0" presId="urn:microsoft.com/office/officeart/2005/8/layout/process5"/>
    <dgm:cxn modelId="{017618D7-7E73-4D11-B81D-17FF31F28FB3}" type="presParOf" srcId="{2FD4DC97-D9B3-401A-911D-28899D4A26F9}" destId="{8BA22A34-28DA-42B7-B26E-FE90803EB659}" srcOrd="1" destOrd="0" presId="urn:microsoft.com/office/officeart/2005/8/layout/process5"/>
    <dgm:cxn modelId="{B85362A1-2D22-4E2F-A7F5-AACB334A0F39}" type="presParOf" srcId="{8BA22A34-28DA-42B7-B26E-FE90803EB659}" destId="{2D5AE46E-A911-4BDE-BD8D-DA942C584326}" srcOrd="0" destOrd="0" presId="urn:microsoft.com/office/officeart/2005/8/layout/process5"/>
    <dgm:cxn modelId="{8355605F-93C3-47E9-8BA3-7740CAF29EC8}" type="presParOf" srcId="{2FD4DC97-D9B3-401A-911D-28899D4A26F9}" destId="{F94C7D72-147B-43FB-901A-0840E32AABF5}" srcOrd="2" destOrd="0" presId="urn:microsoft.com/office/officeart/2005/8/layout/process5"/>
    <dgm:cxn modelId="{9F9556B7-B24C-4563-ACAB-22A8DC9E3A77}" type="presParOf" srcId="{2FD4DC97-D9B3-401A-911D-28899D4A26F9}" destId="{0A5AF13C-8C0E-4B4E-85D7-759554A0DACA}" srcOrd="3" destOrd="0" presId="urn:microsoft.com/office/officeart/2005/8/layout/process5"/>
    <dgm:cxn modelId="{6B494E49-16F0-47FD-9003-ECAE96CF164C}" type="presParOf" srcId="{0A5AF13C-8C0E-4B4E-85D7-759554A0DACA}" destId="{695ABBA7-91E5-44B5-8103-A4CEEC6E9208}" srcOrd="0" destOrd="0" presId="urn:microsoft.com/office/officeart/2005/8/layout/process5"/>
    <dgm:cxn modelId="{B8D30572-083A-46C0-A22F-76B42720FE45}" type="presParOf" srcId="{2FD4DC97-D9B3-401A-911D-28899D4A26F9}" destId="{21D5B91C-4FA5-4718-B09D-F5BFCD588908}" srcOrd="4" destOrd="0" presId="urn:microsoft.com/office/officeart/2005/8/layout/process5"/>
    <dgm:cxn modelId="{C43F6E8B-8598-4FC3-AD83-B15C583A8613}" type="presParOf" srcId="{2FD4DC97-D9B3-401A-911D-28899D4A26F9}" destId="{00CBAF16-69B0-495D-80C6-0AAE4B226D50}" srcOrd="5" destOrd="0" presId="urn:microsoft.com/office/officeart/2005/8/layout/process5"/>
    <dgm:cxn modelId="{7E6E51B0-B74B-4CA6-8FC3-6FE49333F4BF}" type="presParOf" srcId="{00CBAF16-69B0-495D-80C6-0AAE4B226D50}" destId="{F9F7491B-9EB6-4706-ADB4-6EF0B3413731}" srcOrd="0" destOrd="0" presId="urn:microsoft.com/office/officeart/2005/8/layout/process5"/>
    <dgm:cxn modelId="{806F53AA-F3DF-4332-A198-025E3AEE07CA}" type="presParOf" srcId="{2FD4DC97-D9B3-401A-911D-28899D4A26F9}" destId="{CC1F22A4-D026-4D6A-93A7-87200DE9EFB2}" srcOrd="6" destOrd="0" presId="urn:microsoft.com/office/officeart/2005/8/layout/process5"/>
    <dgm:cxn modelId="{538E139B-2D26-4A20-BA6A-0C017F7C29E3}" type="presParOf" srcId="{2FD4DC97-D9B3-401A-911D-28899D4A26F9}" destId="{A6B1FE5E-CE53-4125-85FC-14C72FF80670}" srcOrd="7" destOrd="0" presId="urn:microsoft.com/office/officeart/2005/8/layout/process5"/>
    <dgm:cxn modelId="{A132FE42-56AD-4E30-BC26-7BFEC5699081}" type="presParOf" srcId="{A6B1FE5E-CE53-4125-85FC-14C72FF80670}" destId="{BBDD31A7-AA32-422A-8008-AB766509696F}" srcOrd="0" destOrd="0" presId="urn:microsoft.com/office/officeart/2005/8/layout/process5"/>
    <dgm:cxn modelId="{1216AB1F-93F8-4757-B30E-C4984D52DB1F}" type="presParOf" srcId="{2FD4DC97-D9B3-401A-911D-28899D4A26F9}" destId="{79FE8CF6-51A3-4778-BE05-50617036F6D8}" srcOrd="8" destOrd="0" presId="urn:microsoft.com/office/officeart/2005/8/layout/process5"/>
    <dgm:cxn modelId="{608860D5-6832-4966-A98D-69937726D236}" type="presParOf" srcId="{2FD4DC97-D9B3-401A-911D-28899D4A26F9}" destId="{93021B6D-626A-4F43-A891-ECAE8B70DF94}" srcOrd="9" destOrd="0" presId="urn:microsoft.com/office/officeart/2005/8/layout/process5"/>
    <dgm:cxn modelId="{67A8A1FC-F397-49EE-A45F-8DAAF7B02E79}" type="presParOf" srcId="{93021B6D-626A-4F43-A891-ECAE8B70DF94}" destId="{64F58F2F-1800-4A9A-A39C-2BB96F20C9D6}" srcOrd="0" destOrd="0" presId="urn:microsoft.com/office/officeart/2005/8/layout/process5"/>
    <dgm:cxn modelId="{0CB0D529-2E9E-4F15-A0E6-30E5AE28DF9F}" type="presParOf" srcId="{2FD4DC97-D9B3-401A-911D-28899D4A26F9}" destId="{650916A9-58A5-45B5-8CE3-3AF2BA052238}" srcOrd="10" destOrd="0" presId="urn:microsoft.com/office/officeart/2005/8/layout/process5"/>
    <dgm:cxn modelId="{EA3B7D86-C74F-42F3-BD9D-8EA79ADBDCF0}" type="presParOf" srcId="{2FD4DC97-D9B3-401A-911D-28899D4A26F9}" destId="{DF5502B5-33B0-4DB9-8D9A-CDCC2FFCBC75}" srcOrd="11" destOrd="0" presId="urn:microsoft.com/office/officeart/2005/8/layout/process5"/>
    <dgm:cxn modelId="{19DD547A-AA15-41C1-B250-124127C76E2A}" type="presParOf" srcId="{DF5502B5-33B0-4DB9-8D9A-CDCC2FFCBC75}" destId="{E1F5DE82-1F36-4177-9461-91DE6B21E0E6}" srcOrd="0" destOrd="0" presId="urn:microsoft.com/office/officeart/2005/8/layout/process5"/>
    <dgm:cxn modelId="{92BDFEC3-3853-4573-A6F9-0A1A27FE1750}" type="presParOf" srcId="{2FD4DC97-D9B3-401A-911D-28899D4A26F9}" destId="{A687655F-FFD8-4715-B63F-739C649635D3}" srcOrd="12" destOrd="0" presId="urn:microsoft.com/office/officeart/2005/8/layout/process5"/>
    <dgm:cxn modelId="{3DEFE269-AA3E-4A2B-AF48-976877B4F71C}" type="presParOf" srcId="{2FD4DC97-D9B3-401A-911D-28899D4A26F9}" destId="{6D511BC1-2CC6-4C9E-AF8A-A9C1F3FD76F7}" srcOrd="13" destOrd="0" presId="urn:microsoft.com/office/officeart/2005/8/layout/process5"/>
    <dgm:cxn modelId="{C509BB7C-7DA5-4EEA-BC55-111D5F6795DE}" type="presParOf" srcId="{6D511BC1-2CC6-4C9E-AF8A-A9C1F3FD76F7}" destId="{8E7D2F4C-FAE9-4FB3-A7F4-6510937A4273}" srcOrd="0" destOrd="0" presId="urn:microsoft.com/office/officeart/2005/8/layout/process5"/>
    <dgm:cxn modelId="{3B7749BA-27D5-4885-9DAB-D8A664415DD9}" type="presParOf" srcId="{2FD4DC97-D9B3-401A-911D-28899D4A26F9}" destId="{97E8674A-EB12-499E-A348-F4E22612A2B3}" srcOrd="14" destOrd="0" presId="urn:microsoft.com/office/officeart/2005/8/layout/process5"/>
    <dgm:cxn modelId="{1966585C-5862-48BB-BB12-ED06BBD29500}" type="presParOf" srcId="{2FD4DC97-D9B3-401A-911D-28899D4A26F9}" destId="{0C5DD78B-53F4-4133-AD08-39D2E7867D3A}" srcOrd="15" destOrd="0" presId="urn:microsoft.com/office/officeart/2005/8/layout/process5"/>
    <dgm:cxn modelId="{42EDC29B-3E86-49AA-91A4-BE8441A1975E}" type="presParOf" srcId="{0C5DD78B-53F4-4133-AD08-39D2E7867D3A}" destId="{AFDFDB9C-383F-4243-98C5-5086016A2216}" srcOrd="0" destOrd="0" presId="urn:microsoft.com/office/officeart/2005/8/layout/process5"/>
    <dgm:cxn modelId="{88F002FD-CCFD-4AD5-8305-3A525F6591DB}" type="presParOf" srcId="{2FD4DC97-D9B3-401A-911D-28899D4A26F9}" destId="{2407B2B9-5D64-4739-8C3C-26B66BF90AD1}" srcOrd="16" destOrd="0" presId="urn:microsoft.com/office/officeart/2005/8/layout/process5"/>
    <dgm:cxn modelId="{5342A63B-30C2-4D5B-9F72-E39D02A0ABC7}" type="presParOf" srcId="{2FD4DC97-D9B3-401A-911D-28899D4A26F9}" destId="{32768EFE-DD03-446B-9D08-AA591D01912A}" srcOrd="17" destOrd="0" presId="urn:microsoft.com/office/officeart/2005/8/layout/process5"/>
    <dgm:cxn modelId="{56A623FF-7A04-44F8-894D-F62D3393022F}" type="presParOf" srcId="{32768EFE-DD03-446B-9D08-AA591D01912A}" destId="{3F54E69B-C607-45C5-BC87-6C30440524D1}" srcOrd="0" destOrd="0" presId="urn:microsoft.com/office/officeart/2005/8/layout/process5"/>
    <dgm:cxn modelId="{DC336002-B77D-4B80-8081-0DF160AD5099}" type="presParOf" srcId="{2FD4DC97-D9B3-401A-911D-28899D4A26F9}" destId="{62D727DA-75D3-494A-930E-8B79F45D6492}" srcOrd="18" destOrd="0" presId="urn:microsoft.com/office/officeart/2005/8/layout/process5"/>
    <dgm:cxn modelId="{2ADC6FC6-95FD-44CA-9DC3-5DDD22E76A26}" type="presParOf" srcId="{2FD4DC97-D9B3-401A-911D-28899D4A26F9}" destId="{91349FAB-BB65-449A-9A12-22A01BF107C2}" srcOrd="19" destOrd="0" presId="urn:microsoft.com/office/officeart/2005/8/layout/process5"/>
    <dgm:cxn modelId="{E53D51F5-EF9D-4E85-84DA-F6EC57AB5787}" type="presParOf" srcId="{91349FAB-BB65-449A-9A12-22A01BF107C2}" destId="{4E459AD1-3C42-4880-B728-205B07AF37A7}" srcOrd="0" destOrd="0" presId="urn:microsoft.com/office/officeart/2005/8/layout/process5"/>
    <dgm:cxn modelId="{FA4AF345-2342-4EBD-8CCC-D0743AFD2C10}" type="presParOf" srcId="{2FD4DC97-D9B3-401A-911D-28899D4A26F9}" destId="{CD5EE612-B4DE-467F-8B58-B1D43DCCBA08}" srcOrd="20" destOrd="0" presId="urn:microsoft.com/office/officeart/2005/8/layout/process5"/>
    <dgm:cxn modelId="{662F7EA2-C01B-40A7-9C7C-C312A10380FC}" type="presParOf" srcId="{2FD4DC97-D9B3-401A-911D-28899D4A26F9}" destId="{253E6E29-1FCE-415F-8EB8-75F29E0EC2E1}" srcOrd="21" destOrd="0" presId="urn:microsoft.com/office/officeart/2005/8/layout/process5"/>
    <dgm:cxn modelId="{16895F66-02E2-4930-9041-84402464B3B4}" type="presParOf" srcId="{253E6E29-1FCE-415F-8EB8-75F29E0EC2E1}" destId="{60C85C95-1714-4BEC-A493-DD11419182BE}" srcOrd="0" destOrd="0" presId="urn:microsoft.com/office/officeart/2005/8/layout/process5"/>
    <dgm:cxn modelId="{5CF118B1-A892-4209-9238-5BD7221C3F08}" type="presParOf" srcId="{2FD4DC97-D9B3-401A-911D-28899D4A26F9}" destId="{6534F756-48AA-4E6B-A89F-E738C684CBA0}" srcOrd="22" destOrd="0" presId="urn:microsoft.com/office/officeart/2005/8/layout/process5"/>
    <dgm:cxn modelId="{7589B16B-89D5-4AEF-B140-95C07F20E27D}" type="presParOf" srcId="{2FD4DC97-D9B3-401A-911D-28899D4A26F9}" destId="{236946B7-D583-40ED-B23F-E7F3849FD3ED}" srcOrd="23" destOrd="0" presId="urn:microsoft.com/office/officeart/2005/8/layout/process5"/>
    <dgm:cxn modelId="{533AE9BD-EC10-4850-AC9E-3A07D5DDA6F9}" type="presParOf" srcId="{236946B7-D583-40ED-B23F-E7F3849FD3ED}" destId="{2582B1E1-A6C2-435B-97B5-A8C28FFF1FA4}" srcOrd="0" destOrd="0" presId="urn:microsoft.com/office/officeart/2005/8/layout/process5"/>
    <dgm:cxn modelId="{A39B3D57-2B8F-45F3-8C6C-21DCFF94B4D6}" type="presParOf" srcId="{2FD4DC97-D9B3-401A-911D-28899D4A26F9}" destId="{B846CB65-182A-4DFF-88B2-74985041932F}" srcOrd="24" destOrd="0" presId="urn:microsoft.com/office/officeart/2005/8/layout/process5"/>
    <dgm:cxn modelId="{E4943924-14D5-40AB-8A2C-E7F1ED17724B}" type="presParOf" srcId="{2FD4DC97-D9B3-401A-911D-28899D4A26F9}" destId="{8D66A368-7C69-45AA-8FBE-AA55BED23FDE}" srcOrd="25" destOrd="0" presId="urn:microsoft.com/office/officeart/2005/8/layout/process5"/>
    <dgm:cxn modelId="{2CE6F9C9-4823-46E7-BBA2-31AFD60A7632}" type="presParOf" srcId="{8D66A368-7C69-45AA-8FBE-AA55BED23FDE}" destId="{E0E886CF-5AEC-4686-B623-D1696D3C293B}" srcOrd="0" destOrd="0" presId="urn:microsoft.com/office/officeart/2005/8/layout/process5"/>
    <dgm:cxn modelId="{15FB0BEA-350A-461C-9BC8-D47F87E5E1AB}" type="presParOf" srcId="{2FD4DC97-D9B3-401A-911D-28899D4A26F9}" destId="{D2704FE9-E750-4342-AC7A-4659FAD1C786}" srcOrd="26" destOrd="0" presId="urn:microsoft.com/office/officeart/2005/8/layout/process5"/>
    <dgm:cxn modelId="{DC026B4C-A0ED-498B-AF89-ADB6747AC587}" type="presParOf" srcId="{2FD4DC97-D9B3-401A-911D-28899D4A26F9}" destId="{BD9EA0E6-59E8-439B-8996-C8F9D71FEBC3}" srcOrd="27" destOrd="0" presId="urn:microsoft.com/office/officeart/2005/8/layout/process5"/>
    <dgm:cxn modelId="{DB1E9937-50A3-40C3-96BC-9BEAA8EA6AAD}" type="presParOf" srcId="{BD9EA0E6-59E8-439B-8996-C8F9D71FEBC3}" destId="{6D47C5E6-B620-40A3-9CD3-B9F8C223D3B3}" srcOrd="0" destOrd="0" presId="urn:microsoft.com/office/officeart/2005/8/layout/process5"/>
    <dgm:cxn modelId="{71B644E0-313A-431C-AD34-7111E199A1E2}" type="presParOf" srcId="{2FD4DC97-D9B3-401A-911D-28899D4A26F9}" destId="{01D33026-0CE3-411E-BAB3-1329A35DE108}" srcOrd="28" destOrd="0" presId="urn:microsoft.com/office/officeart/2005/8/layout/process5"/>
    <dgm:cxn modelId="{592DFB10-C2B9-47F9-9CF7-926BD1D30611}" type="presParOf" srcId="{2FD4DC97-D9B3-401A-911D-28899D4A26F9}" destId="{58E2FE5C-4F45-47CC-92B8-2A313A66B15C}" srcOrd="29" destOrd="0" presId="urn:microsoft.com/office/officeart/2005/8/layout/process5"/>
    <dgm:cxn modelId="{156F8AB1-B725-45BC-8E83-D3252ECB6B6D}" type="presParOf" srcId="{58E2FE5C-4F45-47CC-92B8-2A313A66B15C}" destId="{26ECF895-4488-48AF-8195-26A0A5A7E7FD}" srcOrd="0" destOrd="0" presId="urn:microsoft.com/office/officeart/2005/8/layout/process5"/>
    <dgm:cxn modelId="{F5EDA35F-1546-4F0F-8C5E-1FE4B2FF20A4}" type="presParOf" srcId="{2FD4DC97-D9B3-401A-911D-28899D4A26F9}" destId="{8CB1E3AA-B20E-4882-9F1A-9D9FE7F977B0}" srcOrd="30" destOrd="0" presId="urn:microsoft.com/office/officeart/2005/8/layout/process5"/>
    <dgm:cxn modelId="{ABAAFA52-7EF4-454D-A568-24012C28CE78}" type="presParOf" srcId="{2FD4DC97-D9B3-401A-911D-28899D4A26F9}" destId="{6B6EBFAD-CC92-4959-8EEF-260780DCD0A5}" srcOrd="31" destOrd="0" presId="urn:microsoft.com/office/officeart/2005/8/layout/process5"/>
    <dgm:cxn modelId="{79CF6176-9726-4579-8317-CA5557D2C3F4}" type="presParOf" srcId="{6B6EBFAD-CC92-4959-8EEF-260780DCD0A5}" destId="{47284312-6FF9-4509-9746-40B2A358D7E5}" srcOrd="0" destOrd="0" presId="urn:microsoft.com/office/officeart/2005/8/layout/process5"/>
    <dgm:cxn modelId="{097A639C-21AF-415A-A289-7910C32E6E11}" type="presParOf" srcId="{2FD4DC97-D9B3-401A-911D-28899D4A26F9}" destId="{F34B4CC7-D577-48F0-99F2-86D7A6E6F87D}" srcOrd="32" destOrd="0" presId="urn:microsoft.com/office/officeart/2005/8/layout/process5"/>
    <dgm:cxn modelId="{4BC81A89-B25F-41FC-902D-7FA48C24C0BA}" type="presParOf" srcId="{2FD4DC97-D9B3-401A-911D-28899D4A26F9}" destId="{7ECE0276-94DE-404A-85F9-FCE7C7E1B2F4}" srcOrd="33" destOrd="0" presId="urn:microsoft.com/office/officeart/2005/8/layout/process5"/>
    <dgm:cxn modelId="{69CB293A-707C-4156-9113-FC2C3D871B5F}" type="presParOf" srcId="{7ECE0276-94DE-404A-85F9-FCE7C7E1B2F4}" destId="{398050C4-61C2-4F1A-9627-D52648EC7462}" srcOrd="0" destOrd="0" presId="urn:microsoft.com/office/officeart/2005/8/layout/process5"/>
    <dgm:cxn modelId="{3F1DE720-EE5A-4423-B811-88E7442810AA}" type="presParOf" srcId="{2FD4DC97-D9B3-401A-911D-28899D4A26F9}" destId="{A177C301-A13E-4D10-A43B-81B0301E73C9}" srcOrd="34" destOrd="0" presId="urn:microsoft.com/office/officeart/2005/8/layout/process5"/>
    <dgm:cxn modelId="{AD23B791-2CE3-4075-9285-B6F95F31C2F2}" type="presParOf" srcId="{2FD4DC97-D9B3-401A-911D-28899D4A26F9}" destId="{5D469FDB-2E0F-4EE6-BB4A-9E9EDEFCCE51}" srcOrd="35" destOrd="0" presId="urn:microsoft.com/office/officeart/2005/8/layout/process5"/>
    <dgm:cxn modelId="{D94A84A7-E0B2-47CE-9758-94A4419C8C6D}" type="presParOf" srcId="{5D469FDB-2E0F-4EE6-BB4A-9E9EDEFCCE51}" destId="{6949FD6B-965A-432A-9D9C-EC795A520A50}" srcOrd="0" destOrd="0" presId="urn:microsoft.com/office/officeart/2005/8/layout/process5"/>
    <dgm:cxn modelId="{FFC7A366-C1B5-4E3A-AE3F-AE5150CBB6F2}" type="presParOf" srcId="{2FD4DC97-D9B3-401A-911D-28899D4A26F9}" destId="{707D0239-1A7D-45FF-8E8E-77B0CEE1BED1}" srcOrd="36" destOrd="0" presId="urn:microsoft.com/office/officeart/2005/8/layout/process5"/>
  </dgm:cxnLst>
  <dgm:bg/>
  <dgm:whole>
    <a:ln>
      <a:solidFill>
        <a:schemeClr val="tx1"/>
      </a:solid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1E62D0-D623-401D-97CC-8844440D7AE4}"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1C67F7B0-C23B-4908-9F71-A5E09EDCC38B}">
      <dgm:prSet phldrT="[Text]" custT="1"/>
      <dgm:spPr>
        <a:solidFill>
          <a:schemeClr val="accent6">
            <a:lumMod val="75000"/>
          </a:schemeClr>
        </a:solidFill>
      </dgm:spPr>
      <dgm:t>
        <a:bodyPr anchor="ctr"/>
        <a:lstStyle/>
        <a:p>
          <a:pPr algn="ctr">
            <a:buNone/>
          </a:pPr>
          <a:r>
            <a:rPr lang="en-US" sz="1600" dirty="0"/>
            <a:t>DENSE ReLU</a:t>
          </a:r>
        </a:p>
      </dgm:t>
    </dgm:pt>
    <dgm:pt modelId="{6CA9D9E2-3404-4CD4-9B0F-21D00B7FD17A}" type="parTrans" cxnId="{D20F8270-B554-455E-85F8-1AB0AF358644}">
      <dgm:prSet/>
      <dgm:spPr/>
      <dgm:t>
        <a:bodyPr/>
        <a:lstStyle/>
        <a:p>
          <a:endParaRPr lang="en-US"/>
        </a:p>
      </dgm:t>
    </dgm:pt>
    <dgm:pt modelId="{CDDEE938-BDBD-455F-B3EC-3DE6A8AE10DE}" type="sibTrans" cxnId="{D20F8270-B554-455E-85F8-1AB0AF358644}">
      <dgm:prSet/>
      <dgm:spPr/>
      <dgm:t>
        <a:bodyPr/>
        <a:lstStyle/>
        <a:p>
          <a:endParaRPr lang="en-US"/>
        </a:p>
      </dgm:t>
    </dgm:pt>
    <dgm:pt modelId="{31911610-C160-48CF-B85B-C871D219F4D3}">
      <dgm:prSet phldrT="[Text]" custT="1"/>
      <dgm:spPr>
        <a:solidFill>
          <a:schemeClr val="accent6">
            <a:lumMod val="75000"/>
          </a:schemeClr>
        </a:solidFill>
      </dgm:spPr>
      <dgm:t>
        <a:bodyPr anchor="ctr"/>
        <a:lstStyle/>
        <a:p>
          <a:pPr algn="ctr">
            <a:buNone/>
          </a:pPr>
          <a:r>
            <a:rPr lang="en-US" sz="1600" dirty="0"/>
            <a:t>DROPOUT</a:t>
          </a:r>
        </a:p>
      </dgm:t>
    </dgm:pt>
    <dgm:pt modelId="{49E89108-9CE6-4604-88E9-3393606AFF53}" type="parTrans" cxnId="{0265167E-27B9-4579-B833-B1B23437E33A}">
      <dgm:prSet/>
      <dgm:spPr/>
      <dgm:t>
        <a:bodyPr/>
        <a:lstStyle/>
        <a:p>
          <a:endParaRPr lang="en-US"/>
        </a:p>
      </dgm:t>
    </dgm:pt>
    <dgm:pt modelId="{8AEE1E57-0C96-4325-B040-173A0CED1382}" type="sibTrans" cxnId="{0265167E-27B9-4579-B833-B1B23437E33A}">
      <dgm:prSet/>
      <dgm:spPr/>
      <dgm:t>
        <a:bodyPr/>
        <a:lstStyle/>
        <a:p>
          <a:endParaRPr lang="en-US"/>
        </a:p>
      </dgm:t>
    </dgm:pt>
    <dgm:pt modelId="{8BC2EDC9-B8ED-4063-A208-6C68255C88A8}">
      <dgm:prSet phldrT="[Text]" custT="1"/>
      <dgm:spPr>
        <a:solidFill>
          <a:schemeClr val="accent6">
            <a:lumMod val="75000"/>
          </a:schemeClr>
        </a:solidFill>
      </dgm:spPr>
      <dgm:t>
        <a:bodyPr anchor="ctr"/>
        <a:lstStyle/>
        <a:p>
          <a:pPr algn="ctr">
            <a:buNone/>
          </a:pPr>
          <a:r>
            <a:rPr lang="en-US" sz="1600" dirty="0"/>
            <a:t>DENSE_1 ReLU</a:t>
          </a:r>
        </a:p>
      </dgm:t>
    </dgm:pt>
    <dgm:pt modelId="{F5AD56A4-3C33-4B3D-B52A-4D9E74E50385}" type="parTrans" cxnId="{CE30B833-C043-4B70-A298-CF040CA3ADFF}">
      <dgm:prSet/>
      <dgm:spPr/>
      <dgm:t>
        <a:bodyPr/>
        <a:lstStyle/>
        <a:p>
          <a:endParaRPr lang="en-US"/>
        </a:p>
      </dgm:t>
    </dgm:pt>
    <dgm:pt modelId="{BA6CFDB7-B70A-40BD-B317-1FF9E174E049}" type="sibTrans" cxnId="{CE30B833-C043-4B70-A298-CF040CA3ADFF}">
      <dgm:prSet/>
      <dgm:spPr/>
      <dgm:t>
        <a:bodyPr/>
        <a:lstStyle/>
        <a:p>
          <a:endParaRPr lang="en-US"/>
        </a:p>
      </dgm:t>
    </dgm:pt>
    <dgm:pt modelId="{14A51D61-3563-4118-9533-6759FC6DB571}">
      <dgm:prSet phldrT="[Text]" custT="1"/>
      <dgm:spPr>
        <a:solidFill>
          <a:schemeClr val="accent6">
            <a:lumMod val="75000"/>
          </a:schemeClr>
        </a:solidFill>
      </dgm:spPr>
      <dgm:t>
        <a:bodyPr anchor="ctr"/>
        <a:lstStyle/>
        <a:p>
          <a:pPr algn="ctr">
            <a:buNone/>
          </a:pPr>
          <a:r>
            <a:rPr lang="en-US" sz="1600" dirty="0"/>
            <a:t>NORM_1</a:t>
          </a:r>
        </a:p>
      </dgm:t>
    </dgm:pt>
    <dgm:pt modelId="{5ABE2176-ED37-45F9-868B-C0E65BB35D42}" type="parTrans" cxnId="{23433D55-90BD-44D9-BB41-0F7BE8CD20FF}">
      <dgm:prSet/>
      <dgm:spPr/>
      <dgm:t>
        <a:bodyPr/>
        <a:lstStyle/>
        <a:p>
          <a:endParaRPr lang="en-US"/>
        </a:p>
      </dgm:t>
    </dgm:pt>
    <dgm:pt modelId="{81EE3BFC-02F2-418C-9EDA-D0BAC55F957C}" type="sibTrans" cxnId="{23433D55-90BD-44D9-BB41-0F7BE8CD20FF}">
      <dgm:prSet/>
      <dgm:spPr/>
      <dgm:t>
        <a:bodyPr/>
        <a:lstStyle/>
        <a:p>
          <a:endParaRPr lang="en-US"/>
        </a:p>
      </dgm:t>
    </dgm:pt>
    <dgm:pt modelId="{58F84137-858C-4100-AC1F-10495562AF92}">
      <dgm:prSet phldrT="[Text]" custT="1"/>
      <dgm:spPr>
        <a:solidFill>
          <a:schemeClr val="accent6">
            <a:lumMod val="75000"/>
          </a:schemeClr>
        </a:solidFill>
      </dgm:spPr>
      <dgm:t>
        <a:bodyPr anchor="ctr"/>
        <a:lstStyle/>
        <a:p>
          <a:pPr algn="ctr">
            <a:buNone/>
          </a:pPr>
          <a:r>
            <a:rPr lang="en-US" sz="1050" dirty="0"/>
            <a:t>7X7X512</a:t>
          </a:r>
        </a:p>
      </dgm:t>
    </dgm:pt>
    <dgm:pt modelId="{D2F4D560-D45B-41E3-97BF-9C46FD3EE76B}" type="parTrans" cxnId="{4E2FE6F5-85F6-4AC7-8BC8-0FF22E902AC5}">
      <dgm:prSet/>
      <dgm:spPr/>
      <dgm:t>
        <a:bodyPr/>
        <a:lstStyle/>
        <a:p>
          <a:endParaRPr lang="en-US"/>
        </a:p>
      </dgm:t>
    </dgm:pt>
    <dgm:pt modelId="{48FFD4A3-C5C4-4A55-A519-5AE1319F18D2}" type="sibTrans" cxnId="{4E2FE6F5-85F6-4AC7-8BC8-0FF22E902AC5}">
      <dgm:prSet/>
      <dgm:spPr/>
      <dgm:t>
        <a:bodyPr/>
        <a:lstStyle/>
        <a:p>
          <a:endParaRPr lang="en-US"/>
        </a:p>
      </dgm:t>
    </dgm:pt>
    <dgm:pt modelId="{DF62C4C8-3EAD-48F2-8191-72ED03D507F1}">
      <dgm:prSet phldrT="[Text]" custT="1"/>
      <dgm:spPr>
        <a:solidFill>
          <a:schemeClr val="accent6">
            <a:lumMod val="75000"/>
          </a:schemeClr>
        </a:solidFill>
      </dgm:spPr>
      <dgm:t>
        <a:bodyPr anchor="ctr"/>
        <a:lstStyle/>
        <a:p>
          <a:pPr algn="ctr">
            <a:buNone/>
          </a:pPr>
          <a:r>
            <a:rPr lang="en-US" sz="1050" dirty="0"/>
            <a:t>512</a:t>
          </a:r>
        </a:p>
      </dgm:t>
    </dgm:pt>
    <dgm:pt modelId="{A6D7B342-50AA-4EF6-B22B-1B7689AA29EE}" type="parTrans" cxnId="{B4979C69-C2E3-47C9-8A76-D3CA183F18D6}">
      <dgm:prSet/>
      <dgm:spPr/>
      <dgm:t>
        <a:bodyPr/>
        <a:lstStyle/>
        <a:p>
          <a:endParaRPr lang="en-US"/>
        </a:p>
      </dgm:t>
    </dgm:pt>
    <dgm:pt modelId="{D692FD25-6A9A-47DA-8ACC-F7FA379579E4}" type="sibTrans" cxnId="{B4979C69-C2E3-47C9-8A76-D3CA183F18D6}">
      <dgm:prSet/>
      <dgm:spPr/>
      <dgm:t>
        <a:bodyPr/>
        <a:lstStyle/>
        <a:p>
          <a:endParaRPr lang="en-US"/>
        </a:p>
      </dgm:t>
    </dgm:pt>
    <dgm:pt modelId="{BDF4EA7D-C960-4139-B194-B385D642B59E}">
      <dgm:prSet phldrT="[Text]" custT="1"/>
      <dgm:spPr>
        <a:solidFill>
          <a:schemeClr val="accent6">
            <a:lumMod val="75000"/>
          </a:schemeClr>
        </a:solidFill>
      </dgm:spPr>
      <dgm:t>
        <a:bodyPr anchor="ctr"/>
        <a:lstStyle/>
        <a:p>
          <a:pPr algn="ctr">
            <a:buNone/>
          </a:pPr>
          <a:r>
            <a:rPr lang="en-US" sz="1600" dirty="0"/>
            <a:t>NORM</a:t>
          </a:r>
        </a:p>
      </dgm:t>
    </dgm:pt>
    <dgm:pt modelId="{DFBF0DF2-D3B0-427C-8E25-C6A7A631BF95}" type="parTrans" cxnId="{24C944C0-D1B8-44D5-ACB1-847C86B6C92A}">
      <dgm:prSet/>
      <dgm:spPr/>
      <dgm:t>
        <a:bodyPr/>
        <a:lstStyle/>
        <a:p>
          <a:endParaRPr lang="en-US"/>
        </a:p>
      </dgm:t>
    </dgm:pt>
    <dgm:pt modelId="{752885AF-9001-4DDF-A535-61B547984F3D}" type="sibTrans" cxnId="{24C944C0-D1B8-44D5-ACB1-847C86B6C92A}">
      <dgm:prSet/>
      <dgm:spPr/>
      <dgm:t>
        <a:bodyPr/>
        <a:lstStyle/>
        <a:p>
          <a:endParaRPr lang="en-US"/>
        </a:p>
      </dgm:t>
    </dgm:pt>
    <dgm:pt modelId="{B4F65C7F-0E9C-4810-8ABD-1923A35D2488}">
      <dgm:prSet phldrT="[Text]" custT="1"/>
      <dgm:spPr>
        <a:solidFill>
          <a:schemeClr val="accent6">
            <a:lumMod val="75000"/>
          </a:schemeClr>
        </a:solidFill>
      </dgm:spPr>
      <dgm:t>
        <a:bodyPr anchor="ctr"/>
        <a:lstStyle/>
        <a:p>
          <a:pPr algn="ctr">
            <a:buNone/>
          </a:pPr>
          <a:r>
            <a:rPr lang="en-US" sz="1050" dirty="0"/>
            <a:t>512</a:t>
          </a:r>
        </a:p>
      </dgm:t>
    </dgm:pt>
    <dgm:pt modelId="{AF837D51-45DF-4E86-A7A3-328D0E5CBB3F}" type="parTrans" cxnId="{78E7E0CA-7E86-4DA0-A0B5-20F648A8A862}">
      <dgm:prSet/>
      <dgm:spPr/>
      <dgm:t>
        <a:bodyPr/>
        <a:lstStyle/>
        <a:p>
          <a:endParaRPr lang="en-US"/>
        </a:p>
      </dgm:t>
    </dgm:pt>
    <dgm:pt modelId="{62E0D27E-F895-4869-90A2-7F68645D0411}" type="sibTrans" cxnId="{78E7E0CA-7E86-4DA0-A0B5-20F648A8A862}">
      <dgm:prSet/>
      <dgm:spPr/>
      <dgm:t>
        <a:bodyPr/>
        <a:lstStyle/>
        <a:p>
          <a:endParaRPr lang="en-US"/>
        </a:p>
      </dgm:t>
    </dgm:pt>
    <dgm:pt modelId="{110EF116-9A3B-4633-A34F-7B2E21019944}">
      <dgm:prSet phldrT="[Text]" custT="1"/>
      <dgm:spPr>
        <a:solidFill>
          <a:schemeClr val="accent6">
            <a:lumMod val="75000"/>
          </a:schemeClr>
        </a:solidFill>
      </dgm:spPr>
      <dgm:t>
        <a:bodyPr anchor="ctr"/>
        <a:lstStyle/>
        <a:p>
          <a:pPr algn="ctr">
            <a:buNone/>
          </a:pPr>
          <a:r>
            <a:rPr lang="en-US" sz="1050" dirty="0"/>
            <a:t>512</a:t>
          </a:r>
        </a:p>
      </dgm:t>
    </dgm:pt>
    <dgm:pt modelId="{D4E31D6E-B0CD-4673-B455-6D87DC9E29E3}" type="parTrans" cxnId="{5827C3C0-93EA-4327-AC56-A5C6C679410C}">
      <dgm:prSet/>
      <dgm:spPr/>
      <dgm:t>
        <a:bodyPr/>
        <a:lstStyle/>
        <a:p>
          <a:endParaRPr lang="en-US"/>
        </a:p>
      </dgm:t>
    </dgm:pt>
    <dgm:pt modelId="{BC2F5CFF-C72F-4A2C-B192-9E9BEE2C7238}" type="sibTrans" cxnId="{5827C3C0-93EA-4327-AC56-A5C6C679410C}">
      <dgm:prSet/>
      <dgm:spPr/>
      <dgm:t>
        <a:bodyPr/>
        <a:lstStyle/>
        <a:p>
          <a:endParaRPr lang="en-US"/>
        </a:p>
      </dgm:t>
    </dgm:pt>
    <dgm:pt modelId="{1561233A-1A94-4146-ACDD-194EC0ECED0D}">
      <dgm:prSet phldrT="[Text]" custT="1"/>
      <dgm:spPr>
        <a:solidFill>
          <a:schemeClr val="accent6">
            <a:lumMod val="75000"/>
          </a:schemeClr>
        </a:solidFill>
      </dgm:spPr>
      <dgm:t>
        <a:bodyPr anchor="ctr"/>
        <a:lstStyle/>
        <a:p>
          <a:pPr algn="ctr">
            <a:buNone/>
          </a:pPr>
          <a:r>
            <a:rPr lang="en-US" sz="1050" dirty="0"/>
            <a:t>256</a:t>
          </a:r>
        </a:p>
      </dgm:t>
    </dgm:pt>
    <dgm:pt modelId="{607FCA85-4464-4D66-8C56-44944B272D0E}" type="parTrans" cxnId="{766B7F36-4B47-4278-95BA-6F629FAC40FF}">
      <dgm:prSet/>
      <dgm:spPr/>
      <dgm:t>
        <a:bodyPr/>
        <a:lstStyle/>
        <a:p>
          <a:endParaRPr lang="en-US"/>
        </a:p>
      </dgm:t>
    </dgm:pt>
    <dgm:pt modelId="{8ECEB46A-B843-44E5-950A-1DC4957A1BF2}" type="sibTrans" cxnId="{766B7F36-4B47-4278-95BA-6F629FAC40FF}">
      <dgm:prSet/>
      <dgm:spPr/>
      <dgm:t>
        <a:bodyPr/>
        <a:lstStyle/>
        <a:p>
          <a:endParaRPr lang="en-US"/>
        </a:p>
      </dgm:t>
    </dgm:pt>
    <dgm:pt modelId="{EEF4F789-AEA2-47AB-889B-B27C245550DB}">
      <dgm:prSet phldrT="[Text]" custT="1"/>
      <dgm:spPr>
        <a:solidFill>
          <a:schemeClr val="accent6">
            <a:lumMod val="75000"/>
          </a:schemeClr>
        </a:solidFill>
      </dgm:spPr>
      <dgm:t>
        <a:bodyPr anchor="ctr"/>
        <a:lstStyle/>
        <a:p>
          <a:pPr algn="ctr">
            <a:buNone/>
          </a:pPr>
          <a:r>
            <a:rPr lang="en-US" sz="1050" dirty="0"/>
            <a:t>256</a:t>
          </a:r>
        </a:p>
      </dgm:t>
    </dgm:pt>
    <dgm:pt modelId="{EAD7C115-5323-42B4-A562-A706A89DF426}" type="parTrans" cxnId="{592CB89D-4179-4A6A-B2DC-4CF874B44E75}">
      <dgm:prSet/>
      <dgm:spPr/>
      <dgm:t>
        <a:bodyPr/>
        <a:lstStyle/>
        <a:p>
          <a:endParaRPr lang="en-US"/>
        </a:p>
      </dgm:t>
    </dgm:pt>
    <dgm:pt modelId="{B094A270-D470-435C-A8D1-CDFD38FAF092}" type="sibTrans" cxnId="{592CB89D-4179-4A6A-B2DC-4CF874B44E75}">
      <dgm:prSet/>
      <dgm:spPr/>
      <dgm:t>
        <a:bodyPr/>
        <a:lstStyle/>
        <a:p>
          <a:endParaRPr lang="en-US"/>
        </a:p>
      </dgm:t>
    </dgm:pt>
    <dgm:pt modelId="{32B5E172-EA16-49AF-8DFC-346D3D4500E9}">
      <dgm:prSet phldrT="[Text]" custT="1"/>
      <dgm:spPr>
        <a:solidFill>
          <a:schemeClr val="accent6">
            <a:lumMod val="75000"/>
          </a:schemeClr>
        </a:solidFill>
      </dgm:spPr>
      <dgm:t>
        <a:bodyPr anchor="ctr"/>
        <a:lstStyle/>
        <a:p>
          <a:pPr algn="ctr">
            <a:buNone/>
          </a:pPr>
          <a:r>
            <a:rPr lang="en-US" sz="1600" dirty="0"/>
            <a:t>DROPOUT_1</a:t>
          </a:r>
        </a:p>
      </dgm:t>
    </dgm:pt>
    <dgm:pt modelId="{61EF4C72-DCB6-4B6F-ADEC-2319557D5DCA}" type="parTrans" cxnId="{7A2746D8-8ED1-4303-A118-A77C9033F2D8}">
      <dgm:prSet/>
      <dgm:spPr/>
      <dgm:t>
        <a:bodyPr/>
        <a:lstStyle/>
        <a:p>
          <a:endParaRPr lang="en-US"/>
        </a:p>
      </dgm:t>
    </dgm:pt>
    <dgm:pt modelId="{419B8721-F148-4C5D-98E4-6A99B0A56436}" type="sibTrans" cxnId="{7A2746D8-8ED1-4303-A118-A77C9033F2D8}">
      <dgm:prSet/>
      <dgm:spPr/>
      <dgm:t>
        <a:bodyPr/>
        <a:lstStyle/>
        <a:p>
          <a:endParaRPr lang="en-US"/>
        </a:p>
      </dgm:t>
    </dgm:pt>
    <dgm:pt modelId="{8B3D7A23-5ADF-41B7-BA95-E6199BE06522}">
      <dgm:prSet phldrT="[Text]" custT="1"/>
      <dgm:spPr>
        <a:solidFill>
          <a:schemeClr val="accent6">
            <a:lumMod val="75000"/>
          </a:schemeClr>
        </a:solidFill>
      </dgm:spPr>
      <dgm:t>
        <a:bodyPr anchor="ctr"/>
        <a:lstStyle/>
        <a:p>
          <a:pPr algn="ctr">
            <a:buNone/>
          </a:pPr>
          <a:r>
            <a:rPr lang="en-US" sz="1050" dirty="0"/>
            <a:t>256</a:t>
          </a:r>
        </a:p>
      </dgm:t>
    </dgm:pt>
    <dgm:pt modelId="{00A6CDC3-FBBE-438D-8C23-BDE7152EFAB0}" type="parTrans" cxnId="{1053D81C-4432-4825-A90B-D1547ACE6366}">
      <dgm:prSet/>
      <dgm:spPr/>
      <dgm:t>
        <a:bodyPr/>
        <a:lstStyle/>
        <a:p>
          <a:endParaRPr lang="en-US"/>
        </a:p>
      </dgm:t>
    </dgm:pt>
    <dgm:pt modelId="{C968C001-2DD1-4B50-9A4A-02F34946FA3F}" type="sibTrans" cxnId="{1053D81C-4432-4825-A90B-D1547ACE6366}">
      <dgm:prSet/>
      <dgm:spPr/>
      <dgm:t>
        <a:bodyPr/>
        <a:lstStyle/>
        <a:p>
          <a:endParaRPr lang="en-US"/>
        </a:p>
      </dgm:t>
    </dgm:pt>
    <dgm:pt modelId="{4AF21270-FC6B-4A8C-9CFB-E664831F9B7F}">
      <dgm:prSet phldrT="[Text]" custT="1"/>
      <dgm:spPr>
        <a:solidFill>
          <a:schemeClr val="accent6">
            <a:lumMod val="75000"/>
          </a:schemeClr>
        </a:solidFill>
      </dgm:spPr>
      <dgm:t>
        <a:bodyPr anchor="ctr"/>
        <a:lstStyle/>
        <a:p>
          <a:pPr algn="ctr">
            <a:buNone/>
          </a:pPr>
          <a:r>
            <a:rPr lang="en-US" sz="1600" dirty="0"/>
            <a:t>DENSE_2 ReLU</a:t>
          </a:r>
        </a:p>
      </dgm:t>
    </dgm:pt>
    <dgm:pt modelId="{FC3547AD-FB29-465C-AA9A-E91112C52F94}" type="parTrans" cxnId="{778F2107-F1E1-4383-BF48-93BEBE34DAA7}">
      <dgm:prSet/>
      <dgm:spPr/>
      <dgm:t>
        <a:bodyPr/>
        <a:lstStyle/>
        <a:p>
          <a:endParaRPr lang="en-US"/>
        </a:p>
      </dgm:t>
    </dgm:pt>
    <dgm:pt modelId="{026EA842-7A72-485D-9D9A-629B96FBBD94}" type="sibTrans" cxnId="{778F2107-F1E1-4383-BF48-93BEBE34DAA7}">
      <dgm:prSet/>
      <dgm:spPr/>
      <dgm:t>
        <a:bodyPr/>
        <a:lstStyle/>
        <a:p>
          <a:endParaRPr lang="en-US"/>
        </a:p>
      </dgm:t>
    </dgm:pt>
    <dgm:pt modelId="{4238B1B0-3E6B-4DF1-8C62-728425D9B1BB}">
      <dgm:prSet phldrT="[Text]" custT="1"/>
      <dgm:spPr>
        <a:solidFill>
          <a:schemeClr val="accent6">
            <a:lumMod val="75000"/>
          </a:schemeClr>
        </a:solidFill>
      </dgm:spPr>
      <dgm:t>
        <a:bodyPr anchor="ctr"/>
        <a:lstStyle/>
        <a:p>
          <a:pPr algn="ctr">
            <a:buNone/>
          </a:pPr>
          <a:r>
            <a:rPr lang="en-US" sz="1050" dirty="0"/>
            <a:t>128</a:t>
          </a:r>
        </a:p>
      </dgm:t>
    </dgm:pt>
    <dgm:pt modelId="{A2EC1C15-685E-4A07-83A7-506F3F5154ED}" type="parTrans" cxnId="{F27747B9-A4C6-4989-A96F-FFB9A5CE3E55}">
      <dgm:prSet/>
      <dgm:spPr/>
      <dgm:t>
        <a:bodyPr/>
        <a:lstStyle/>
        <a:p>
          <a:endParaRPr lang="en-US"/>
        </a:p>
      </dgm:t>
    </dgm:pt>
    <dgm:pt modelId="{E5CEA42A-3C0C-4ED6-B4B6-5AE2DE52617C}" type="sibTrans" cxnId="{F27747B9-A4C6-4989-A96F-FFB9A5CE3E55}">
      <dgm:prSet/>
      <dgm:spPr/>
      <dgm:t>
        <a:bodyPr/>
        <a:lstStyle/>
        <a:p>
          <a:endParaRPr lang="en-US"/>
        </a:p>
      </dgm:t>
    </dgm:pt>
    <dgm:pt modelId="{5F796901-E1B1-4D53-9DD6-0589698A0204}">
      <dgm:prSet phldrT="[Text]" custT="1"/>
      <dgm:spPr>
        <a:solidFill>
          <a:schemeClr val="accent6">
            <a:lumMod val="75000"/>
          </a:schemeClr>
        </a:solidFill>
      </dgm:spPr>
      <dgm:t>
        <a:bodyPr anchor="ctr"/>
        <a:lstStyle/>
        <a:p>
          <a:pPr algn="ctr">
            <a:buNone/>
          </a:pPr>
          <a:r>
            <a:rPr lang="en-US" sz="1600" dirty="0"/>
            <a:t>NORM_2</a:t>
          </a:r>
        </a:p>
      </dgm:t>
    </dgm:pt>
    <dgm:pt modelId="{2FD840BB-C385-4886-B9F9-A6B25A5F5A28}" type="parTrans" cxnId="{ECCFE029-CF3A-4CC0-A21C-A84667658CA8}">
      <dgm:prSet/>
      <dgm:spPr/>
      <dgm:t>
        <a:bodyPr/>
        <a:lstStyle/>
        <a:p>
          <a:endParaRPr lang="en-US"/>
        </a:p>
      </dgm:t>
    </dgm:pt>
    <dgm:pt modelId="{7775DD70-7CD1-4F59-984B-D599367BABC9}" type="sibTrans" cxnId="{ECCFE029-CF3A-4CC0-A21C-A84667658CA8}">
      <dgm:prSet/>
      <dgm:spPr/>
      <dgm:t>
        <a:bodyPr/>
        <a:lstStyle/>
        <a:p>
          <a:endParaRPr lang="en-US"/>
        </a:p>
      </dgm:t>
    </dgm:pt>
    <dgm:pt modelId="{6713012B-2DD4-4DD0-BC6A-51418A35615A}">
      <dgm:prSet phldrT="[Text]" custT="1"/>
      <dgm:spPr>
        <a:solidFill>
          <a:schemeClr val="accent6">
            <a:lumMod val="75000"/>
          </a:schemeClr>
        </a:solidFill>
      </dgm:spPr>
      <dgm:t>
        <a:bodyPr anchor="ctr"/>
        <a:lstStyle/>
        <a:p>
          <a:pPr algn="ctr">
            <a:buNone/>
          </a:pPr>
          <a:r>
            <a:rPr lang="en-US" sz="1050" dirty="0"/>
            <a:t>128</a:t>
          </a:r>
        </a:p>
      </dgm:t>
    </dgm:pt>
    <dgm:pt modelId="{A11A65D5-87D0-44FE-9060-0BB691913386}" type="parTrans" cxnId="{B0C1A628-3C6C-4FEE-8D5D-C6DB57A82A67}">
      <dgm:prSet/>
      <dgm:spPr/>
      <dgm:t>
        <a:bodyPr/>
        <a:lstStyle/>
        <a:p>
          <a:endParaRPr lang="en-US"/>
        </a:p>
      </dgm:t>
    </dgm:pt>
    <dgm:pt modelId="{AE80FBF8-CD43-4FF0-8432-3B458ED5A312}" type="sibTrans" cxnId="{B0C1A628-3C6C-4FEE-8D5D-C6DB57A82A67}">
      <dgm:prSet/>
      <dgm:spPr/>
      <dgm:t>
        <a:bodyPr/>
        <a:lstStyle/>
        <a:p>
          <a:endParaRPr lang="en-US"/>
        </a:p>
      </dgm:t>
    </dgm:pt>
    <dgm:pt modelId="{8405CFCF-511C-4B68-A99F-A0936043911B}">
      <dgm:prSet phldrT="[Text]" custT="1"/>
      <dgm:spPr>
        <a:solidFill>
          <a:schemeClr val="accent6">
            <a:lumMod val="75000"/>
          </a:schemeClr>
        </a:solidFill>
      </dgm:spPr>
      <dgm:t>
        <a:bodyPr anchor="ctr"/>
        <a:lstStyle/>
        <a:p>
          <a:pPr algn="ctr">
            <a:buNone/>
          </a:pPr>
          <a:r>
            <a:rPr lang="en-US" sz="1600" dirty="0"/>
            <a:t>DROPOUT_2</a:t>
          </a:r>
        </a:p>
      </dgm:t>
    </dgm:pt>
    <dgm:pt modelId="{62DC29C4-B6B9-4453-A2CC-8FCF411893EE}" type="parTrans" cxnId="{D54B1C1A-41C8-4D63-9AE5-3D6C015283A2}">
      <dgm:prSet/>
      <dgm:spPr/>
      <dgm:t>
        <a:bodyPr/>
        <a:lstStyle/>
        <a:p>
          <a:endParaRPr lang="en-US"/>
        </a:p>
      </dgm:t>
    </dgm:pt>
    <dgm:pt modelId="{B04051F9-F2CE-4D96-BA58-D3801B3E977F}" type="sibTrans" cxnId="{D54B1C1A-41C8-4D63-9AE5-3D6C015283A2}">
      <dgm:prSet/>
      <dgm:spPr/>
      <dgm:t>
        <a:bodyPr/>
        <a:lstStyle/>
        <a:p>
          <a:endParaRPr lang="en-US"/>
        </a:p>
      </dgm:t>
    </dgm:pt>
    <dgm:pt modelId="{AB628AC6-FEC4-4A1D-AC23-51C2ECB15718}">
      <dgm:prSet phldrT="[Text]" custT="1"/>
      <dgm:spPr>
        <a:solidFill>
          <a:schemeClr val="accent6">
            <a:lumMod val="75000"/>
          </a:schemeClr>
        </a:solidFill>
      </dgm:spPr>
      <dgm:t>
        <a:bodyPr anchor="ctr"/>
        <a:lstStyle/>
        <a:p>
          <a:pPr algn="ctr">
            <a:buNone/>
          </a:pPr>
          <a:r>
            <a:rPr lang="en-US" sz="1050" dirty="0"/>
            <a:t>128</a:t>
          </a:r>
        </a:p>
      </dgm:t>
    </dgm:pt>
    <dgm:pt modelId="{B98F891B-08E8-4B85-B968-8B6FE3AC19C6}" type="parTrans" cxnId="{44ECC53B-0B30-43D3-90BA-30A96418ED21}">
      <dgm:prSet/>
      <dgm:spPr/>
      <dgm:t>
        <a:bodyPr/>
        <a:lstStyle/>
        <a:p>
          <a:endParaRPr lang="en-US"/>
        </a:p>
      </dgm:t>
    </dgm:pt>
    <dgm:pt modelId="{80DBB552-9224-46AF-8896-86A77C9EF2CA}" type="sibTrans" cxnId="{44ECC53B-0B30-43D3-90BA-30A96418ED21}">
      <dgm:prSet/>
      <dgm:spPr/>
      <dgm:t>
        <a:bodyPr/>
        <a:lstStyle/>
        <a:p>
          <a:endParaRPr lang="en-US"/>
        </a:p>
      </dgm:t>
    </dgm:pt>
    <dgm:pt modelId="{688AAA41-37A8-4F80-86D6-71781647E20D}">
      <dgm:prSet phldrT="[Text]" custT="1"/>
      <dgm:spPr>
        <a:solidFill>
          <a:schemeClr val="accent6">
            <a:lumMod val="75000"/>
          </a:schemeClr>
        </a:solidFill>
      </dgm:spPr>
      <dgm:t>
        <a:bodyPr anchor="ctr"/>
        <a:lstStyle/>
        <a:p>
          <a:pPr algn="ctr">
            <a:buNone/>
          </a:pPr>
          <a:r>
            <a:rPr lang="en-US" sz="1400" dirty="0"/>
            <a:t>SOFTMAX (OUTPUT)</a:t>
          </a:r>
        </a:p>
      </dgm:t>
    </dgm:pt>
    <dgm:pt modelId="{FFDBCCA4-ABA9-457C-81D5-294D183670B0}" type="parTrans" cxnId="{17FF2E3B-1AD8-4B43-8381-C867E8D38CA2}">
      <dgm:prSet/>
      <dgm:spPr/>
      <dgm:t>
        <a:bodyPr/>
        <a:lstStyle/>
        <a:p>
          <a:endParaRPr lang="en-US"/>
        </a:p>
      </dgm:t>
    </dgm:pt>
    <dgm:pt modelId="{5A8DAA95-5D9A-48CF-9201-79738104B14F}" type="sibTrans" cxnId="{17FF2E3B-1AD8-4B43-8381-C867E8D38CA2}">
      <dgm:prSet/>
      <dgm:spPr/>
      <dgm:t>
        <a:bodyPr/>
        <a:lstStyle/>
        <a:p>
          <a:endParaRPr lang="en-US"/>
        </a:p>
      </dgm:t>
    </dgm:pt>
    <dgm:pt modelId="{3C2E3075-23C1-4ABB-B3CD-6E2DAF586F92}">
      <dgm:prSet phldrT="[Text]" custT="1"/>
      <dgm:spPr>
        <a:solidFill>
          <a:schemeClr val="accent6">
            <a:lumMod val="75000"/>
          </a:schemeClr>
        </a:solidFill>
      </dgm:spPr>
      <dgm:t>
        <a:bodyPr anchor="ctr"/>
        <a:lstStyle/>
        <a:p>
          <a:pPr algn="ctr">
            <a:buNone/>
          </a:pPr>
          <a:r>
            <a:rPr lang="en-US" sz="1050" dirty="0"/>
            <a:t>43</a:t>
          </a:r>
        </a:p>
      </dgm:t>
    </dgm:pt>
    <dgm:pt modelId="{34930350-79B4-45CA-949B-FD9CBBC301BB}" type="parTrans" cxnId="{EE50D5B6-D872-480D-ADE9-ECDAA0BB3977}">
      <dgm:prSet/>
      <dgm:spPr/>
      <dgm:t>
        <a:bodyPr/>
        <a:lstStyle/>
        <a:p>
          <a:endParaRPr lang="en-US"/>
        </a:p>
      </dgm:t>
    </dgm:pt>
    <dgm:pt modelId="{182F670A-D20C-42DC-91BF-FBFDD9B0F0A4}" type="sibTrans" cxnId="{EE50D5B6-D872-480D-ADE9-ECDAA0BB3977}">
      <dgm:prSet/>
      <dgm:spPr/>
      <dgm:t>
        <a:bodyPr/>
        <a:lstStyle/>
        <a:p>
          <a:endParaRPr lang="en-US"/>
        </a:p>
      </dgm:t>
    </dgm:pt>
    <dgm:pt modelId="{DC31D86B-019F-4C00-8B36-735B89B1C8E3}">
      <dgm:prSet phldrT="[Text]" custT="1"/>
      <dgm:spPr>
        <a:solidFill>
          <a:schemeClr val="accent6">
            <a:lumMod val="75000"/>
          </a:schemeClr>
        </a:solidFill>
      </dgm:spPr>
      <dgm:t>
        <a:bodyPr anchor="ctr"/>
        <a:lstStyle/>
        <a:p>
          <a:pPr algn="ctr">
            <a:buNone/>
          </a:pPr>
          <a:r>
            <a:rPr lang="en-US" sz="1600" dirty="0"/>
            <a:t>GLOBAL AVGPOOL</a:t>
          </a:r>
        </a:p>
      </dgm:t>
    </dgm:pt>
    <dgm:pt modelId="{3D8CF0C9-C120-45EA-BD22-D827E218A51F}" type="parTrans" cxnId="{00F3355C-73AF-474D-BD5D-CF1644965D05}">
      <dgm:prSet/>
      <dgm:spPr/>
      <dgm:t>
        <a:bodyPr/>
        <a:lstStyle/>
        <a:p>
          <a:endParaRPr lang="en-US"/>
        </a:p>
      </dgm:t>
    </dgm:pt>
    <dgm:pt modelId="{88AE1C2D-BBCB-4846-A16F-7DBB7CB23B4F}" type="sibTrans" cxnId="{00F3355C-73AF-474D-BD5D-CF1644965D05}">
      <dgm:prSet/>
      <dgm:spPr/>
      <dgm:t>
        <a:bodyPr/>
        <a:lstStyle/>
        <a:p>
          <a:endParaRPr lang="en-US"/>
        </a:p>
      </dgm:t>
    </dgm:pt>
    <dgm:pt modelId="{FFBD315B-CAE4-41A6-9586-CFD2584C0B09}" type="pres">
      <dgm:prSet presAssocID="{221E62D0-D623-401D-97CC-8844440D7AE4}" presName="diagram" presStyleCnt="0">
        <dgm:presLayoutVars>
          <dgm:dir/>
          <dgm:resizeHandles val="exact"/>
        </dgm:presLayoutVars>
      </dgm:prSet>
      <dgm:spPr/>
    </dgm:pt>
    <dgm:pt modelId="{0664DFE1-10F1-41F1-B9BB-A10B61DDD4B6}" type="pres">
      <dgm:prSet presAssocID="{DC31D86B-019F-4C00-8B36-735B89B1C8E3}" presName="node" presStyleLbl="node1" presStyleIdx="0" presStyleCnt="11">
        <dgm:presLayoutVars>
          <dgm:bulletEnabled val="1"/>
        </dgm:presLayoutVars>
      </dgm:prSet>
      <dgm:spPr/>
    </dgm:pt>
    <dgm:pt modelId="{0EC14C1A-BDC4-4728-A9E8-748E5FE3EC37}" type="pres">
      <dgm:prSet presAssocID="{88AE1C2D-BBCB-4846-A16F-7DBB7CB23B4F}" presName="sibTrans" presStyleLbl="sibTrans2D1" presStyleIdx="0" presStyleCnt="10"/>
      <dgm:spPr/>
    </dgm:pt>
    <dgm:pt modelId="{BF4D2807-5F42-44AE-987B-684D328D6419}" type="pres">
      <dgm:prSet presAssocID="{88AE1C2D-BBCB-4846-A16F-7DBB7CB23B4F}" presName="connectorText" presStyleLbl="sibTrans2D1" presStyleIdx="0" presStyleCnt="10"/>
      <dgm:spPr/>
    </dgm:pt>
    <dgm:pt modelId="{547088F1-5D8E-45AB-B08E-9BB873A6D308}" type="pres">
      <dgm:prSet presAssocID="{1C67F7B0-C23B-4908-9F71-A5E09EDCC38B}" presName="node" presStyleLbl="node1" presStyleIdx="1" presStyleCnt="11">
        <dgm:presLayoutVars>
          <dgm:bulletEnabled val="1"/>
        </dgm:presLayoutVars>
      </dgm:prSet>
      <dgm:spPr/>
    </dgm:pt>
    <dgm:pt modelId="{A6538A2F-1D9E-4276-9716-4AC55CF61C99}" type="pres">
      <dgm:prSet presAssocID="{CDDEE938-BDBD-455F-B3EC-3DE6A8AE10DE}" presName="sibTrans" presStyleLbl="sibTrans2D1" presStyleIdx="1" presStyleCnt="10"/>
      <dgm:spPr/>
    </dgm:pt>
    <dgm:pt modelId="{9A335B18-61A5-4974-BFCA-16EFBCC5FCA4}" type="pres">
      <dgm:prSet presAssocID="{CDDEE938-BDBD-455F-B3EC-3DE6A8AE10DE}" presName="connectorText" presStyleLbl="sibTrans2D1" presStyleIdx="1" presStyleCnt="10"/>
      <dgm:spPr/>
    </dgm:pt>
    <dgm:pt modelId="{5D381FCC-3E3D-4CCF-9C29-EDB6E77561B1}" type="pres">
      <dgm:prSet presAssocID="{BDF4EA7D-C960-4139-B194-B385D642B59E}" presName="node" presStyleLbl="node1" presStyleIdx="2" presStyleCnt="11">
        <dgm:presLayoutVars>
          <dgm:bulletEnabled val="1"/>
        </dgm:presLayoutVars>
      </dgm:prSet>
      <dgm:spPr/>
    </dgm:pt>
    <dgm:pt modelId="{FEDCB087-AFB2-4F1C-A5D3-2F78EDEB0FF2}" type="pres">
      <dgm:prSet presAssocID="{752885AF-9001-4DDF-A535-61B547984F3D}" presName="sibTrans" presStyleLbl="sibTrans2D1" presStyleIdx="2" presStyleCnt="10"/>
      <dgm:spPr/>
    </dgm:pt>
    <dgm:pt modelId="{77456521-DDA3-4C76-AB2D-AA17F729207E}" type="pres">
      <dgm:prSet presAssocID="{752885AF-9001-4DDF-A535-61B547984F3D}" presName="connectorText" presStyleLbl="sibTrans2D1" presStyleIdx="2" presStyleCnt="10"/>
      <dgm:spPr/>
    </dgm:pt>
    <dgm:pt modelId="{756D8B19-1B91-4709-9C15-669FB849B980}" type="pres">
      <dgm:prSet presAssocID="{31911610-C160-48CF-B85B-C871D219F4D3}" presName="node" presStyleLbl="node1" presStyleIdx="3" presStyleCnt="11">
        <dgm:presLayoutVars>
          <dgm:bulletEnabled val="1"/>
        </dgm:presLayoutVars>
      </dgm:prSet>
      <dgm:spPr/>
    </dgm:pt>
    <dgm:pt modelId="{51EE7A78-D39C-47CE-BC28-88B5C93BD1A9}" type="pres">
      <dgm:prSet presAssocID="{8AEE1E57-0C96-4325-B040-173A0CED1382}" presName="sibTrans" presStyleLbl="sibTrans2D1" presStyleIdx="3" presStyleCnt="10"/>
      <dgm:spPr/>
    </dgm:pt>
    <dgm:pt modelId="{DC30B17F-41F2-42D0-BC5A-A1948D54D93C}" type="pres">
      <dgm:prSet presAssocID="{8AEE1E57-0C96-4325-B040-173A0CED1382}" presName="connectorText" presStyleLbl="sibTrans2D1" presStyleIdx="3" presStyleCnt="10"/>
      <dgm:spPr/>
    </dgm:pt>
    <dgm:pt modelId="{C027A5DE-7F39-43C0-B09C-E9FD6D332AD5}" type="pres">
      <dgm:prSet presAssocID="{8BC2EDC9-B8ED-4063-A208-6C68255C88A8}" presName="node" presStyleLbl="node1" presStyleIdx="4" presStyleCnt="11">
        <dgm:presLayoutVars>
          <dgm:bulletEnabled val="1"/>
        </dgm:presLayoutVars>
      </dgm:prSet>
      <dgm:spPr/>
    </dgm:pt>
    <dgm:pt modelId="{9B8DE7D6-88C2-460A-AA49-9B17EA9ED482}" type="pres">
      <dgm:prSet presAssocID="{BA6CFDB7-B70A-40BD-B317-1FF9E174E049}" presName="sibTrans" presStyleLbl="sibTrans2D1" presStyleIdx="4" presStyleCnt="10"/>
      <dgm:spPr/>
    </dgm:pt>
    <dgm:pt modelId="{1DE5DB2D-80DE-4525-AE94-94B4C170C7F4}" type="pres">
      <dgm:prSet presAssocID="{BA6CFDB7-B70A-40BD-B317-1FF9E174E049}" presName="connectorText" presStyleLbl="sibTrans2D1" presStyleIdx="4" presStyleCnt="10"/>
      <dgm:spPr/>
    </dgm:pt>
    <dgm:pt modelId="{4205CD34-4790-4835-A78B-F7C13301A81D}" type="pres">
      <dgm:prSet presAssocID="{14A51D61-3563-4118-9533-6759FC6DB571}" presName="node" presStyleLbl="node1" presStyleIdx="5" presStyleCnt="11">
        <dgm:presLayoutVars>
          <dgm:bulletEnabled val="1"/>
        </dgm:presLayoutVars>
      </dgm:prSet>
      <dgm:spPr/>
    </dgm:pt>
    <dgm:pt modelId="{F7407DDE-1113-45D5-9521-C726CCE43813}" type="pres">
      <dgm:prSet presAssocID="{81EE3BFC-02F2-418C-9EDA-D0BAC55F957C}" presName="sibTrans" presStyleLbl="sibTrans2D1" presStyleIdx="5" presStyleCnt="10"/>
      <dgm:spPr/>
    </dgm:pt>
    <dgm:pt modelId="{35846F0E-712C-46FE-98EB-F7BE59CD68EA}" type="pres">
      <dgm:prSet presAssocID="{81EE3BFC-02F2-418C-9EDA-D0BAC55F957C}" presName="connectorText" presStyleLbl="sibTrans2D1" presStyleIdx="5" presStyleCnt="10"/>
      <dgm:spPr/>
    </dgm:pt>
    <dgm:pt modelId="{B814F20D-CD31-4672-811D-66A636BBE358}" type="pres">
      <dgm:prSet presAssocID="{32B5E172-EA16-49AF-8DFC-346D3D4500E9}" presName="node" presStyleLbl="node1" presStyleIdx="6" presStyleCnt="11">
        <dgm:presLayoutVars>
          <dgm:bulletEnabled val="1"/>
        </dgm:presLayoutVars>
      </dgm:prSet>
      <dgm:spPr/>
    </dgm:pt>
    <dgm:pt modelId="{F73ABEDB-491F-4C7D-8D29-BA919521C1BD}" type="pres">
      <dgm:prSet presAssocID="{419B8721-F148-4C5D-98E4-6A99B0A56436}" presName="sibTrans" presStyleLbl="sibTrans2D1" presStyleIdx="6" presStyleCnt="10"/>
      <dgm:spPr/>
    </dgm:pt>
    <dgm:pt modelId="{109E4C48-E0D7-40B9-9660-67C357053496}" type="pres">
      <dgm:prSet presAssocID="{419B8721-F148-4C5D-98E4-6A99B0A56436}" presName="connectorText" presStyleLbl="sibTrans2D1" presStyleIdx="6" presStyleCnt="10"/>
      <dgm:spPr/>
    </dgm:pt>
    <dgm:pt modelId="{F3EF7FDB-DBBD-433C-9CC4-03EBCDBDD8E6}" type="pres">
      <dgm:prSet presAssocID="{4AF21270-FC6B-4A8C-9CFB-E664831F9B7F}" presName="node" presStyleLbl="node1" presStyleIdx="7" presStyleCnt="11">
        <dgm:presLayoutVars>
          <dgm:bulletEnabled val="1"/>
        </dgm:presLayoutVars>
      </dgm:prSet>
      <dgm:spPr/>
    </dgm:pt>
    <dgm:pt modelId="{362862F6-EACB-46FA-9ACC-1AB4E4CB1AD5}" type="pres">
      <dgm:prSet presAssocID="{026EA842-7A72-485D-9D9A-629B96FBBD94}" presName="sibTrans" presStyleLbl="sibTrans2D1" presStyleIdx="7" presStyleCnt="10"/>
      <dgm:spPr/>
    </dgm:pt>
    <dgm:pt modelId="{0A818447-F030-4409-BA35-9C6FAE8296B5}" type="pres">
      <dgm:prSet presAssocID="{026EA842-7A72-485D-9D9A-629B96FBBD94}" presName="connectorText" presStyleLbl="sibTrans2D1" presStyleIdx="7" presStyleCnt="10"/>
      <dgm:spPr/>
    </dgm:pt>
    <dgm:pt modelId="{2B688635-F07A-444C-BA27-3E29BE97D452}" type="pres">
      <dgm:prSet presAssocID="{5F796901-E1B1-4D53-9DD6-0589698A0204}" presName="node" presStyleLbl="node1" presStyleIdx="8" presStyleCnt="11">
        <dgm:presLayoutVars>
          <dgm:bulletEnabled val="1"/>
        </dgm:presLayoutVars>
      </dgm:prSet>
      <dgm:spPr/>
    </dgm:pt>
    <dgm:pt modelId="{FB4EC492-E7FB-4072-B4A7-F577103B8A7D}" type="pres">
      <dgm:prSet presAssocID="{7775DD70-7CD1-4F59-984B-D599367BABC9}" presName="sibTrans" presStyleLbl="sibTrans2D1" presStyleIdx="8" presStyleCnt="10"/>
      <dgm:spPr/>
    </dgm:pt>
    <dgm:pt modelId="{2DA6CA62-42D3-4CD8-AC4F-FE78248635AB}" type="pres">
      <dgm:prSet presAssocID="{7775DD70-7CD1-4F59-984B-D599367BABC9}" presName="connectorText" presStyleLbl="sibTrans2D1" presStyleIdx="8" presStyleCnt="10"/>
      <dgm:spPr/>
    </dgm:pt>
    <dgm:pt modelId="{4FEE4875-067E-4CED-91EE-6DEAFCFE2D54}" type="pres">
      <dgm:prSet presAssocID="{8405CFCF-511C-4B68-A99F-A0936043911B}" presName="node" presStyleLbl="node1" presStyleIdx="9" presStyleCnt="11">
        <dgm:presLayoutVars>
          <dgm:bulletEnabled val="1"/>
        </dgm:presLayoutVars>
      </dgm:prSet>
      <dgm:spPr/>
    </dgm:pt>
    <dgm:pt modelId="{0163A405-73B0-4631-AA14-9CC186DF585B}" type="pres">
      <dgm:prSet presAssocID="{B04051F9-F2CE-4D96-BA58-D3801B3E977F}" presName="sibTrans" presStyleLbl="sibTrans2D1" presStyleIdx="9" presStyleCnt="10"/>
      <dgm:spPr/>
    </dgm:pt>
    <dgm:pt modelId="{AFFF7406-1FBA-4226-A8E5-B0C570A30731}" type="pres">
      <dgm:prSet presAssocID="{B04051F9-F2CE-4D96-BA58-D3801B3E977F}" presName="connectorText" presStyleLbl="sibTrans2D1" presStyleIdx="9" presStyleCnt="10"/>
      <dgm:spPr/>
    </dgm:pt>
    <dgm:pt modelId="{C87639E0-40D8-45A2-99DE-424031587C82}" type="pres">
      <dgm:prSet presAssocID="{688AAA41-37A8-4F80-86D6-71781647E20D}" presName="node" presStyleLbl="node1" presStyleIdx="10" presStyleCnt="11">
        <dgm:presLayoutVars>
          <dgm:bulletEnabled val="1"/>
        </dgm:presLayoutVars>
      </dgm:prSet>
      <dgm:spPr/>
    </dgm:pt>
  </dgm:ptLst>
  <dgm:cxnLst>
    <dgm:cxn modelId="{1BB31002-EA9F-425D-9F6A-D362817AA7C5}" type="presOf" srcId="{CDDEE938-BDBD-455F-B3EC-3DE6A8AE10DE}" destId="{A6538A2F-1D9E-4276-9716-4AC55CF61C99}" srcOrd="0" destOrd="0" presId="urn:microsoft.com/office/officeart/2005/8/layout/process5"/>
    <dgm:cxn modelId="{778F2107-F1E1-4383-BF48-93BEBE34DAA7}" srcId="{221E62D0-D623-401D-97CC-8844440D7AE4}" destId="{4AF21270-FC6B-4A8C-9CFB-E664831F9B7F}" srcOrd="7" destOrd="0" parTransId="{FC3547AD-FB29-465C-AA9A-E91112C52F94}" sibTransId="{026EA842-7A72-485D-9D9A-629B96FBBD94}"/>
    <dgm:cxn modelId="{44477107-D333-4A05-82BD-4457C4D3FDBD}" type="presOf" srcId="{3C2E3075-23C1-4ABB-B3CD-6E2DAF586F92}" destId="{C87639E0-40D8-45A2-99DE-424031587C82}" srcOrd="0" destOrd="1" presId="urn:microsoft.com/office/officeart/2005/8/layout/process5"/>
    <dgm:cxn modelId="{141B5808-57AB-49C9-A9C4-91AB9F19AC98}" type="presOf" srcId="{419B8721-F148-4C5D-98E4-6A99B0A56436}" destId="{109E4C48-E0D7-40B9-9660-67C357053496}" srcOrd="1" destOrd="0" presId="urn:microsoft.com/office/officeart/2005/8/layout/process5"/>
    <dgm:cxn modelId="{3B76400E-5DCE-4525-9DBB-35F774691882}" type="presOf" srcId="{688AAA41-37A8-4F80-86D6-71781647E20D}" destId="{C87639E0-40D8-45A2-99DE-424031587C82}" srcOrd="0" destOrd="0" presId="urn:microsoft.com/office/officeart/2005/8/layout/process5"/>
    <dgm:cxn modelId="{0B00C716-6369-4C9C-99C7-DB1E918A8948}" type="presOf" srcId="{8BC2EDC9-B8ED-4063-A208-6C68255C88A8}" destId="{C027A5DE-7F39-43C0-B09C-E9FD6D332AD5}" srcOrd="0" destOrd="0" presId="urn:microsoft.com/office/officeart/2005/8/layout/process5"/>
    <dgm:cxn modelId="{D54B1C1A-41C8-4D63-9AE5-3D6C015283A2}" srcId="{221E62D0-D623-401D-97CC-8844440D7AE4}" destId="{8405CFCF-511C-4B68-A99F-A0936043911B}" srcOrd="9" destOrd="0" parTransId="{62DC29C4-B6B9-4453-A2CC-8FCF411893EE}" sibTransId="{B04051F9-F2CE-4D96-BA58-D3801B3E977F}"/>
    <dgm:cxn modelId="{1053D81C-4432-4825-A90B-D1547ACE6366}" srcId="{32B5E172-EA16-49AF-8DFC-346D3D4500E9}" destId="{8B3D7A23-5ADF-41B7-BA95-E6199BE06522}" srcOrd="0" destOrd="0" parTransId="{00A6CDC3-FBBE-438D-8C23-BDE7152EFAB0}" sibTransId="{C968C001-2DD1-4B50-9A4A-02F34946FA3F}"/>
    <dgm:cxn modelId="{F39D661E-2932-42B3-A069-FAEFAFA2F825}" type="presOf" srcId="{8AEE1E57-0C96-4325-B040-173A0CED1382}" destId="{51EE7A78-D39C-47CE-BC28-88B5C93BD1A9}" srcOrd="0" destOrd="0" presId="urn:microsoft.com/office/officeart/2005/8/layout/process5"/>
    <dgm:cxn modelId="{B1AD7320-049A-48C1-B723-FF839D54EBE1}" type="presOf" srcId="{DC31D86B-019F-4C00-8B36-735B89B1C8E3}" destId="{0664DFE1-10F1-41F1-B9BB-A10B61DDD4B6}" srcOrd="0" destOrd="0" presId="urn:microsoft.com/office/officeart/2005/8/layout/process5"/>
    <dgm:cxn modelId="{48565A21-FDB3-4DD7-890C-702EA594B72D}" type="presOf" srcId="{8B3D7A23-5ADF-41B7-BA95-E6199BE06522}" destId="{B814F20D-CD31-4672-811D-66A636BBE358}" srcOrd="0" destOrd="1" presId="urn:microsoft.com/office/officeart/2005/8/layout/process5"/>
    <dgm:cxn modelId="{13223526-C1B4-4F1B-8CD7-BA73820ABDB4}" type="presOf" srcId="{026EA842-7A72-485D-9D9A-629B96FBBD94}" destId="{362862F6-EACB-46FA-9ACC-1AB4E4CB1AD5}" srcOrd="0" destOrd="0" presId="urn:microsoft.com/office/officeart/2005/8/layout/process5"/>
    <dgm:cxn modelId="{6866E026-422A-493F-B7B1-0FE44D58C246}" type="presOf" srcId="{81EE3BFC-02F2-418C-9EDA-D0BAC55F957C}" destId="{F7407DDE-1113-45D5-9521-C726CCE43813}" srcOrd="0" destOrd="0" presId="urn:microsoft.com/office/officeart/2005/8/layout/process5"/>
    <dgm:cxn modelId="{B0C1A628-3C6C-4FEE-8D5D-C6DB57A82A67}" srcId="{5F796901-E1B1-4D53-9DD6-0589698A0204}" destId="{6713012B-2DD4-4DD0-BC6A-51418A35615A}" srcOrd="0" destOrd="0" parTransId="{A11A65D5-87D0-44FE-9060-0BB691913386}" sibTransId="{AE80FBF8-CD43-4FF0-8432-3B458ED5A312}"/>
    <dgm:cxn modelId="{ECCFE029-CF3A-4CC0-A21C-A84667658CA8}" srcId="{221E62D0-D623-401D-97CC-8844440D7AE4}" destId="{5F796901-E1B1-4D53-9DD6-0589698A0204}" srcOrd="8" destOrd="0" parTransId="{2FD840BB-C385-4886-B9F9-A6B25A5F5A28}" sibTransId="{7775DD70-7CD1-4F59-984B-D599367BABC9}"/>
    <dgm:cxn modelId="{CE30B833-C043-4B70-A298-CF040CA3ADFF}" srcId="{221E62D0-D623-401D-97CC-8844440D7AE4}" destId="{8BC2EDC9-B8ED-4063-A208-6C68255C88A8}" srcOrd="4" destOrd="0" parTransId="{F5AD56A4-3C33-4B3D-B52A-4D9E74E50385}" sibTransId="{BA6CFDB7-B70A-40BD-B317-1FF9E174E049}"/>
    <dgm:cxn modelId="{766B7F36-4B47-4278-95BA-6F629FAC40FF}" srcId="{8BC2EDC9-B8ED-4063-A208-6C68255C88A8}" destId="{1561233A-1A94-4146-ACDD-194EC0ECED0D}" srcOrd="0" destOrd="0" parTransId="{607FCA85-4464-4D66-8C56-44944B272D0E}" sibTransId="{8ECEB46A-B843-44E5-950A-1DC4957A1BF2}"/>
    <dgm:cxn modelId="{88DA2C39-2130-4BDA-A447-8E55F5667538}" type="presOf" srcId="{1C67F7B0-C23B-4908-9F71-A5E09EDCC38B}" destId="{547088F1-5D8E-45AB-B08E-9BB873A6D308}" srcOrd="0" destOrd="0" presId="urn:microsoft.com/office/officeart/2005/8/layout/process5"/>
    <dgm:cxn modelId="{17FF2E3B-1AD8-4B43-8381-C867E8D38CA2}" srcId="{221E62D0-D623-401D-97CC-8844440D7AE4}" destId="{688AAA41-37A8-4F80-86D6-71781647E20D}" srcOrd="10" destOrd="0" parTransId="{FFDBCCA4-ABA9-457C-81D5-294D183670B0}" sibTransId="{5A8DAA95-5D9A-48CF-9201-79738104B14F}"/>
    <dgm:cxn modelId="{44ECC53B-0B30-43D3-90BA-30A96418ED21}" srcId="{8405CFCF-511C-4B68-A99F-A0936043911B}" destId="{AB628AC6-FEC4-4A1D-AC23-51C2ECB15718}" srcOrd="0" destOrd="0" parTransId="{B98F891B-08E8-4B85-B968-8B6FE3AC19C6}" sibTransId="{80DBB552-9224-46AF-8896-86A77C9EF2CA}"/>
    <dgm:cxn modelId="{CCA2843E-2D17-47B3-96FA-D4D18BE820AA}" type="presOf" srcId="{14A51D61-3563-4118-9533-6759FC6DB571}" destId="{4205CD34-4790-4835-A78B-F7C13301A81D}" srcOrd="0" destOrd="0" presId="urn:microsoft.com/office/officeart/2005/8/layout/process5"/>
    <dgm:cxn modelId="{1F43E13E-3835-4C18-AC5A-2F311026ABBB}" type="presOf" srcId="{7775DD70-7CD1-4F59-984B-D599367BABC9}" destId="{FB4EC492-E7FB-4072-B4A7-F577103B8A7D}" srcOrd="0" destOrd="0" presId="urn:microsoft.com/office/officeart/2005/8/layout/process5"/>
    <dgm:cxn modelId="{00F3355C-73AF-474D-BD5D-CF1644965D05}" srcId="{221E62D0-D623-401D-97CC-8844440D7AE4}" destId="{DC31D86B-019F-4C00-8B36-735B89B1C8E3}" srcOrd="0" destOrd="0" parTransId="{3D8CF0C9-C120-45EA-BD22-D827E218A51F}" sibTransId="{88AE1C2D-BBCB-4846-A16F-7DBB7CB23B4F}"/>
    <dgm:cxn modelId="{85CF1E64-4A1B-425F-B9CC-7EA0698A6283}" type="presOf" srcId="{752885AF-9001-4DDF-A535-61B547984F3D}" destId="{FEDCB087-AFB2-4F1C-A5D3-2F78EDEB0FF2}" srcOrd="0" destOrd="0" presId="urn:microsoft.com/office/officeart/2005/8/layout/process5"/>
    <dgm:cxn modelId="{A2B8DF48-1DD6-4F68-9F41-9A075F59F0EB}" type="presOf" srcId="{31911610-C160-48CF-B85B-C871D219F4D3}" destId="{756D8B19-1B91-4709-9C15-669FB849B980}" srcOrd="0" destOrd="0" presId="urn:microsoft.com/office/officeart/2005/8/layout/process5"/>
    <dgm:cxn modelId="{B4979C69-C2E3-47C9-8A76-D3CA183F18D6}" srcId="{1C67F7B0-C23B-4908-9F71-A5E09EDCC38B}" destId="{DF62C4C8-3EAD-48F2-8191-72ED03D507F1}" srcOrd="0" destOrd="0" parTransId="{A6D7B342-50AA-4EF6-B22B-1B7689AA29EE}" sibTransId="{D692FD25-6A9A-47DA-8ACC-F7FA379579E4}"/>
    <dgm:cxn modelId="{5196C669-9BF2-4258-8E79-173066C4CF06}" type="presOf" srcId="{752885AF-9001-4DDF-A535-61B547984F3D}" destId="{77456521-DDA3-4C76-AB2D-AA17F729207E}" srcOrd="1" destOrd="0" presId="urn:microsoft.com/office/officeart/2005/8/layout/process5"/>
    <dgm:cxn modelId="{317B4C6A-9C47-412C-B9D3-87CE7E5CDAC2}" type="presOf" srcId="{4238B1B0-3E6B-4DF1-8C62-728425D9B1BB}" destId="{F3EF7FDB-DBBD-433C-9CC4-03EBCDBDD8E6}" srcOrd="0" destOrd="1" presId="urn:microsoft.com/office/officeart/2005/8/layout/process5"/>
    <dgm:cxn modelId="{3D8DED4E-4E0D-41C4-B463-B2673D570A12}" type="presOf" srcId="{B04051F9-F2CE-4D96-BA58-D3801B3E977F}" destId="{AFFF7406-1FBA-4226-A8E5-B0C570A30731}" srcOrd="1" destOrd="0" presId="urn:microsoft.com/office/officeart/2005/8/layout/process5"/>
    <dgm:cxn modelId="{D20F8270-B554-455E-85F8-1AB0AF358644}" srcId="{221E62D0-D623-401D-97CC-8844440D7AE4}" destId="{1C67F7B0-C23B-4908-9F71-A5E09EDCC38B}" srcOrd="1" destOrd="0" parTransId="{6CA9D9E2-3404-4CD4-9B0F-21D00B7FD17A}" sibTransId="{CDDEE938-BDBD-455F-B3EC-3DE6A8AE10DE}"/>
    <dgm:cxn modelId="{23433D55-90BD-44D9-BB41-0F7BE8CD20FF}" srcId="{221E62D0-D623-401D-97CC-8844440D7AE4}" destId="{14A51D61-3563-4118-9533-6759FC6DB571}" srcOrd="5" destOrd="0" parTransId="{5ABE2176-ED37-45F9-868B-C0E65BB35D42}" sibTransId="{81EE3BFC-02F2-418C-9EDA-D0BAC55F957C}"/>
    <dgm:cxn modelId="{B50A6457-8B03-42F4-B8CD-AFD35CB17BF7}" type="presOf" srcId="{8405CFCF-511C-4B68-A99F-A0936043911B}" destId="{4FEE4875-067E-4CED-91EE-6DEAFCFE2D54}" srcOrd="0" destOrd="0" presId="urn:microsoft.com/office/officeart/2005/8/layout/process5"/>
    <dgm:cxn modelId="{08E8E858-C776-49AE-B578-62CF724D2D20}" type="presOf" srcId="{026EA842-7A72-485D-9D9A-629B96FBBD94}" destId="{0A818447-F030-4409-BA35-9C6FAE8296B5}" srcOrd="1" destOrd="0" presId="urn:microsoft.com/office/officeart/2005/8/layout/process5"/>
    <dgm:cxn modelId="{0265167E-27B9-4579-B833-B1B23437E33A}" srcId="{221E62D0-D623-401D-97CC-8844440D7AE4}" destId="{31911610-C160-48CF-B85B-C871D219F4D3}" srcOrd="3" destOrd="0" parTransId="{49E89108-9CE6-4604-88E9-3393606AFF53}" sibTransId="{8AEE1E57-0C96-4325-B040-173A0CED1382}"/>
    <dgm:cxn modelId="{A6831788-D02F-4BB3-B980-D7838C7CA3F7}" type="presOf" srcId="{AB628AC6-FEC4-4A1D-AC23-51C2ECB15718}" destId="{4FEE4875-067E-4CED-91EE-6DEAFCFE2D54}" srcOrd="0" destOrd="1" presId="urn:microsoft.com/office/officeart/2005/8/layout/process5"/>
    <dgm:cxn modelId="{3C163891-4A2B-4995-BDD1-2B3996C4E2F7}" type="presOf" srcId="{58F84137-858C-4100-AC1F-10495562AF92}" destId="{0664DFE1-10F1-41F1-B9BB-A10B61DDD4B6}" srcOrd="0" destOrd="1" presId="urn:microsoft.com/office/officeart/2005/8/layout/process5"/>
    <dgm:cxn modelId="{B8872F9B-0C66-4254-9416-4C30BC6142A2}" type="presOf" srcId="{EEF4F789-AEA2-47AB-889B-B27C245550DB}" destId="{4205CD34-4790-4835-A78B-F7C13301A81D}" srcOrd="0" destOrd="1" presId="urn:microsoft.com/office/officeart/2005/8/layout/process5"/>
    <dgm:cxn modelId="{592CB89D-4179-4A6A-B2DC-4CF874B44E75}" srcId="{14A51D61-3563-4118-9533-6759FC6DB571}" destId="{EEF4F789-AEA2-47AB-889B-B27C245550DB}" srcOrd="0" destOrd="0" parTransId="{EAD7C115-5323-42B4-A562-A706A89DF426}" sibTransId="{B094A270-D470-435C-A8D1-CDFD38FAF092}"/>
    <dgm:cxn modelId="{63A43CA8-93B6-433C-8674-0C88C02F272C}" type="presOf" srcId="{110EF116-9A3B-4633-A34F-7B2E21019944}" destId="{756D8B19-1B91-4709-9C15-669FB849B980}" srcOrd="0" destOrd="1" presId="urn:microsoft.com/office/officeart/2005/8/layout/process5"/>
    <dgm:cxn modelId="{68AAA6A8-DC9E-4895-BE10-C8B44C499C77}" type="presOf" srcId="{1561233A-1A94-4146-ACDD-194EC0ECED0D}" destId="{C027A5DE-7F39-43C0-B09C-E9FD6D332AD5}" srcOrd="0" destOrd="1" presId="urn:microsoft.com/office/officeart/2005/8/layout/process5"/>
    <dgm:cxn modelId="{9B64A1AE-EC24-4822-98BF-0E02BE4F1341}" type="presOf" srcId="{B4F65C7F-0E9C-4810-8ABD-1923A35D2488}" destId="{5D381FCC-3E3D-4CCF-9C29-EDB6E77561B1}" srcOrd="0" destOrd="1" presId="urn:microsoft.com/office/officeart/2005/8/layout/process5"/>
    <dgm:cxn modelId="{6CB780B0-BD5B-4BF6-8AA6-D064DA01AE05}" type="presOf" srcId="{5F796901-E1B1-4D53-9DD6-0589698A0204}" destId="{2B688635-F07A-444C-BA27-3E29BE97D452}" srcOrd="0" destOrd="0" presId="urn:microsoft.com/office/officeart/2005/8/layout/process5"/>
    <dgm:cxn modelId="{EE50D5B6-D872-480D-ADE9-ECDAA0BB3977}" srcId="{688AAA41-37A8-4F80-86D6-71781647E20D}" destId="{3C2E3075-23C1-4ABB-B3CD-6E2DAF586F92}" srcOrd="0" destOrd="0" parTransId="{34930350-79B4-45CA-949B-FD9CBBC301BB}" sibTransId="{182F670A-D20C-42DC-91BF-FBFDD9B0F0A4}"/>
    <dgm:cxn modelId="{F27747B9-A4C6-4989-A96F-FFB9A5CE3E55}" srcId="{4AF21270-FC6B-4A8C-9CFB-E664831F9B7F}" destId="{4238B1B0-3E6B-4DF1-8C62-728425D9B1BB}" srcOrd="0" destOrd="0" parTransId="{A2EC1C15-685E-4A07-83A7-506F3F5154ED}" sibTransId="{E5CEA42A-3C0C-4ED6-B4B6-5AE2DE52617C}"/>
    <dgm:cxn modelId="{59088CBA-5C16-44D6-876E-FD128DA67C2A}" type="presOf" srcId="{6713012B-2DD4-4DD0-BC6A-51418A35615A}" destId="{2B688635-F07A-444C-BA27-3E29BE97D452}" srcOrd="0" destOrd="1" presId="urn:microsoft.com/office/officeart/2005/8/layout/process5"/>
    <dgm:cxn modelId="{C682A6BA-43D8-4ADC-828A-29AB82DBB4B8}" type="presOf" srcId="{BA6CFDB7-B70A-40BD-B317-1FF9E174E049}" destId="{1DE5DB2D-80DE-4525-AE94-94B4C170C7F4}" srcOrd="1" destOrd="0" presId="urn:microsoft.com/office/officeart/2005/8/layout/process5"/>
    <dgm:cxn modelId="{3277C7BF-98D0-4453-AF1E-E85CC656FE97}" type="presOf" srcId="{32B5E172-EA16-49AF-8DFC-346D3D4500E9}" destId="{B814F20D-CD31-4672-811D-66A636BBE358}" srcOrd="0" destOrd="0" presId="urn:microsoft.com/office/officeart/2005/8/layout/process5"/>
    <dgm:cxn modelId="{24C944C0-D1B8-44D5-ACB1-847C86B6C92A}" srcId="{221E62D0-D623-401D-97CC-8844440D7AE4}" destId="{BDF4EA7D-C960-4139-B194-B385D642B59E}" srcOrd="2" destOrd="0" parTransId="{DFBF0DF2-D3B0-427C-8E25-C6A7A631BF95}" sibTransId="{752885AF-9001-4DDF-A535-61B547984F3D}"/>
    <dgm:cxn modelId="{5827C3C0-93EA-4327-AC56-A5C6C679410C}" srcId="{31911610-C160-48CF-B85B-C871D219F4D3}" destId="{110EF116-9A3B-4633-A34F-7B2E21019944}" srcOrd="0" destOrd="0" parTransId="{D4E31D6E-B0CD-4673-B455-6D87DC9E29E3}" sibTransId="{BC2F5CFF-C72F-4A2C-B192-9E9BEE2C7238}"/>
    <dgm:cxn modelId="{13DBF8C0-30A3-4D17-8B8C-19831D90816F}" type="presOf" srcId="{88AE1C2D-BBCB-4846-A16F-7DBB7CB23B4F}" destId="{0EC14C1A-BDC4-4728-A9E8-748E5FE3EC37}" srcOrd="0" destOrd="0" presId="urn:microsoft.com/office/officeart/2005/8/layout/process5"/>
    <dgm:cxn modelId="{FF44FDC6-0971-485D-8E25-DF939285472A}" type="presOf" srcId="{B04051F9-F2CE-4D96-BA58-D3801B3E977F}" destId="{0163A405-73B0-4631-AA14-9CC186DF585B}" srcOrd="0" destOrd="0" presId="urn:microsoft.com/office/officeart/2005/8/layout/process5"/>
    <dgm:cxn modelId="{78E7E0CA-7E86-4DA0-A0B5-20F648A8A862}" srcId="{BDF4EA7D-C960-4139-B194-B385D642B59E}" destId="{B4F65C7F-0E9C-4810-8ABD-1923A35D2488}" srcOrd="0" destOrd="0" parTransId="{AF837D51-45DF-4E86-A7A3-328D0E5CBB3F}" sibTransId="{62E0D27E-F895-4869-90A2-7F68645D0411}"/>
    <dgm:cxn modelId="{F02D13D5-F846-418E-91E7-EDD8EC0413F3}" type="presOf" srcId="{CDDEE938-BDBD-455F-B3EC-3DE6A8AE10DE}" destId="{9A335B18-61A5-4974-BFCA-16EFBCC5FCA4}" srcOrd="1" destOrd="0" presId="urn:microsoft.com/office/officeart/2005/8/layout/process5"/>
    <dgm:cxn modelId="{1F7224D8-D187-4BC2-8BBA-A4AB12947AF9}" type="presOf" srcId="{221E62D0-D623-401D-97CC-8844440D7AE4}" destId="{FFBD315B-CAE4-41A6-9586-CFD2584C0B09}" srcOrd="0" destOrd="0" presId="urn:microsoft.com/office/officeart/2005/8/layout/process5"/>
    <dgm:cxn modelId="{7A2746D8-8ED1-4303-A118-A77C9033F2D8}" srcId="{221E62D0-D623-401D-97CC-8844440D7AE4}" destId="{32B5E172-EA16-49AF-8DFC-346D3D4500E9}" srcOrd="6" destOrd="0" parTransId="{61EF4C72-DCB6-4B6F-ADEC-2319557D5DCA}" sibTransId="{419B8721-F148-4C5D-98E4-6A99B0A56436}"/>
    <dgm:cxn modelId="{6C6853D8-753D-4A3C-98EF-40BF13D610BD}" type="presOf" srcId="{BA6CFDB7-B70A-40BD-B317-1FF9E174E049}" destId="{9B8DE7D6-88C2-460A-AA49-9B17EA9ED482}" srcOrd="0" destOrd="0" presId="urn:microsoft.com/office/officeart/2005/8/layout/process5"/>
    <dgm:cxn modelId="{1A7647DB-BB15-4C01-9081-2C194BB446A1}" type="presOf" srcId="{DF62C4C8-3EAD-48F2-8191-72ED03D507F1}" destId="{547088F1-5D8E-45AB-B08E-9BB873A6D308}" srcOrd="0" destOrd="1" presId="urn:microsoft.com/office/officeart/2005/8/layout/process5"/>
    <dgm:cxn modelId="{1D2397DE-5C7F-448F-A613-56AEC46AB9ED}" type="presOf" srcId="{419B8721-F148-4C5D-98E4-6A99B0A56436}" destId="{F73ABEDB-491F-4C7D-8D29-BA919521C1BD}" srcOrd="0" destOrd="0" presId="urn:microsoft.com/office/officeart/2005/8/layout/process5"/>
    <dgm:cxn modelId="{8F2B77DF-C3B0-4FD6-BB7A-A2A83D652036}" type="presOf" srcId="{88AE1C2D-BBCB-4846-A16F-7DBB7CB23B4F}" destId="{BF4D2807-5F42-44AE-987B-684D328D6419}" srcOrd="1" destOrd="0" presId="urn:microsoft.com/office/officeart/2005/8/layout/process5"/>
    <dgm:cxn modelId="{66E16FE8-A000-445E-9585-5B07ABB394C2}" type="presOf" srcId="{8AEE1E57-0C96-4325-B040-173A0CED1382}" destId="{DC30B17F-41F2-42D0-BC5A-A1948D54D93C}" srcOrd="1" destOrd="0" presId="urn:microsoft.com/office/officeart/2005/8/layout/process5"/>
    <dgm:cxn modelId="{4E2FE6F5-85F6-4AC7-8BC8-0FF22E902AC5}" srcId="{DC31D86B-019F-4C00-8B36-735B89B1C8E3}" destId="{58F84137-858C-4100-AC1F-10495562AF92}" srcOrd="0" destOrd="0" parTransId="{D2F4D560-D45B-41E3-97BF-9C46FD3EE76B}" sibTransId="{48FFD4A3-C5C4-4A55-A519-5AE1319F18D2}"/>
    <dgm:cxn modelId="{EA3E50F6-C227-449C-A7A9-8E36D46E303E}" type="presOf" srcId="{81EE3BFC-02F2-418C-9EDA-D0BAC55F957C}" destId="{35846F0E-712C-46FE-98EB-F7BE59CD68EA}" srcOrd="1" destOrd="0" presId="urn:microsoft.com/office/officeart/2005/8/layout/process5"/>
    <dgm:cxn modelId="{2F4991F7-0583-42AD-9762-D024FA67AD99}" type="presOf" srcId="{7775DD70-7CD1-4F59-984B-D599367BABC9}" destId="{2DA6CA62-42D3-4CD8-AC4F-FE78248635AB}" srcOrd="1" destOrd="0" presId="urn:microsoft.com/office/officeart/2005/8/layout/process5"/>
    <dgm:cxn modelId="{E95BEEFA-23CA-4ED5-ACB0-ED8359F65EF1}" type="presOf" srcId="{4AF21270-FC6B-4A8C-9CFB-E664831F9B7F}" destId="{F3EF7FDB-DBBD-433C-9CC4-03EBCDBDD8E6}" srcOrd="0" destOrd="0" presId="urn:microsoft.com/office/officeart/2005/8/layout/process5"/>
    <dgm:cxn modelId="{1EAC11FE-AA8E-43DC-9379-32BAB6CAA2CD}" type="presOf" srcId="{BDF4EA7D-C960-4139-B194-B385D642B59E}" destId="{5D381FCC-3E3D-4CCF-9C29-EDB6E77561B1}" srcOrd="0" destOrd="0" presId="urn:microsoft.com/office/officeart/2005/8/layout/process5"/>
    <dgm:cxn modelId="{FA728B45-7368-4D44-B9EF-EF04F1888934}" type="presParOf" srcId="{FFBD315B-CAE4-41A6-9586-CFD2584C0B09}" destId="{0664DFE1-10F1-41F1-B9BB-A10B61DDD4B6}" srcOrd="0" destOrd="0" presId="urn:microsoft.com/office/officeart/2005/8/layout/process5"/>
    <dgm:cxn modelId="{DC79DBA4-C506-4535-8E6C-54D06282AD23}" type="presParOf" srcId="{FFBD315B-CAE4-41A6-9586-CFD2584C0B09}" destId="{0EC14C1A-BDC4-4728-A9E8-748E5FE3EC37}" srcOrd="1" destOrd="0" presId="urn:microsoft.com/office/officeart/2005/8/layout/process5"/>
    <dgm:cxn modelId="{4546E5C9-8BC2-4335-877D-9BA44F67DDCF}" type="presParOf" srcId="{0EC14C1A-BDC4-4728-A9E8-748E5FE3EC37}" destId="{BF4D2807-5F42-44AE-987B-684D328D6419}" srcOrd="0" destOrd="0" presId="urn:microsoft.com/office/officeart/2005/8/layout/process5"/>
    <dgm:cxn modelId="{F08F19BF-3722-4265-B4FF-160E53EDF25A}" type="presParOf" srcId="{FFBD315B-CAE4-41A6-9586-CFD2584C0B09}" destId="{547088F1-5D8E-45AB-B08E-9BB873A6D308}" srcOrd="2" destOrd="0" presId="urn:microsoft.com/office/officeart/2005/8/layout/process5"/>
    <dgm:cxn modelId="{662B4EB6-10FB-4D6E-8B0F-3581708FE1F5}" type="presParOf" srcId="{FFBD315B-CAE4-41A6-9586-CFD2584C0B09}" destId="{A6538A2F-1D9E-4276-9716-4AC55CF61C99}" srcOrd="3" destOrd="0" presId="urn:microsoft.com/office/officeart/2005/8/layout/process5"/>
    <dgm:cxn modelId="{EB2CF0CB-0CD1-40F4-AD10-ACB71D15279C}" type="presParOf" srcId="{A6538A2F-1D9E-4276-9716-4AC55CF61C99}" destId="{9A335B18-61A5-4974-BFCA-16EFBCC5FCA4}" srcOrd="0" destOrd="0" presId="urn:microsoft.com/office/officeart/2005/8/layout/process5"/>
    <dgm:cxn modelId="{E81D3A88-DD62-495F-AC07-580664A145D6}" type="presParOf" srcId="{FFBD315B-CAE4-41A6-9586-CFD2584C0B09}" destId="{5D381FCC-3E3D-4CCF-9C29-EDB6E77561B1}" srcOrd="4" destOrd="0" presId="urn:microsoft.com/office/officeart/2005/8/layout/process5"/>
    <dgm:cxn modelId="{03C7E065-F53E-4302-BAA2-96D7ACE6C526}" type="presParOf" srcId="{FFBD315B-CAE4-41A6-9586-CFD2584C0B09}" destId="{FEDCB087-AFB2-4F1C-A5D3-2F78EDEB0FF2}" srcOrd="5" destOrd="0" presId="urn:microsoft.com/office/officeart/2005/8/layout/process5"/>
    <dgm:cxn modelId="{8BB2D819-AF42-460F-90EF-5620655385F0}" type="presParOf" srcId="{FEDCB087-AFB2-4F1C-A5D3-2F78EDEB0FF2}" destId="{77456521-DDA3-4C76-AB2D-AA17F729207E}" srcOrd="0" destOrd="0" presId="urn:microsoft.com/office/officeart/2005/8/layout/process5"/>
    <dgm:cxn modelId="{37C94B0A-83BD-42D1-AD75-20874EC2ED9A}" type="presParOf" srcId="{FFBD315B-CAE4-41A6-9586-CFD2584C0B09}" destId="{756D8B19-1B91-4709-9C15-669FB849B980}" srcOrd="6" destOrd="0" presId="urn:microsoft.com/office/officeart/2005/8/layout/process5"/>
    <dgm:cxn modelId="{BB06A412-37E8-4E19-911C-55F935D0DBD6}" type="presParOf" srcId="{FFBD315B-CAE4-41A6-9586-CFD2584C0B09}" destId="{51EE7A78-D39C-47CE-BC28-88B5C93BD1A9}" srcOrd="7" destOrd="0" presId="urn:microsoft.com/office/officeart/2005/8/layout/process5"/>
    <dgm:cxn modelId="{E68763A3-4C15-4443-B009-58F98E882D38}" type="presParOf" srcId="{51EE7A78-D39C-47CE-BC28-88B5C93BD1A9}" destId="{DC30B17F-41F2-42D0-BC5A-A1948D54D93C}" srcOrd="0" destOrd="0" presId="urn:microsoft.com/office/officeart/2005/8/layout/process5"/>
    <dgm:cxn modelId="{F6E46340-187A-47A4-A16B-FFFACF42BC12}" type="presParOf" srcId="{FFBD315B-CAE4-41A6-9586-CFD2584C0B09}" destId="{C027A5DE-7F39-43C0-B09C-E9FD6D332AD5}" srcOrd="8" destOrd="0" presId="urn:microsoft.com/office/officeart/2005/8/layout/process5"/>
    <dgm:cxn modelId="{A24B7A8C-26A7-4F2F-BB4B-2C43D362FC49}" type="presParOf" srcId="{FFBD315B-CAE4-41A6-9586-CFD2584C0B09}" destId="{9B8DE7D6-88C2-460A-AA49-9B17EA9ED482}" srcOrd="9" destOrd="0" presId="urn:microsoft.com/office/officeart/2005/8/layout/process5"/>
    <dgm:cxn modelId="{4B217619-47CC-4543-B243-1134AEE8FC0B}" type="presParOf" srcId="{9B8DE7D6-88C2-460A-AA49-9B17EA9ED482}" destId="{1DE5DB2D-80DE-4525-AE94-94B4C170C7F4}" srcOrd="0" destOrd="0" presId="urn:microsoft.com/office/officeart/2005/8/layout/process5"/>
    <dgm:cxn modelId="{0A721479-7D62-47E4-B91B-1B0857029C1E}" type="presParOf" srcId="{FFBD315B-CAE4-41A6-9586-CFD2584C0B09}" destId="{4205CD34-4790-4835-A78B-F7C13301A81D}" srcOrd="10" destOrd="0" presId="urn:microsoft.com/office/officeart/2005/8/layout/process5"/>
    <dgm:cxn modelId="{79592F23-578C-476A-85D5-290A04AB145A}" type="presParOf" srcId="{FFBD315B-CAE4-41A6-9586-CFD2584C0B09}" destId="{F7407DDE-1113-45D5-9521-C726CCE43813}" srcOrd="11" destOrd="0" presId="urn:microsoft.com/office/officeart/2005/8/layout/process5"/>
    <dgm:cxn modelId="{CA8CAC2D-79DB-4ECC-97E1-864B46FA8B13}" type="presParOf" srcId="{F7407DDE-1113-45D5-9521-C726CCE43813}" destId="{35846F0E-712C-46FE-98EB-F7BE59CD68EA}" srcOrd="0" destOrd="0" presId="urn:microsoft.com/office/officeart/2005/8/layout/process5"/>
    <dgm:cxn modelId="{F8DFE050-4959-4136-A515-377A097A1B25}" type="presParOf" srcId="{FFBD315B-CAE4-41A6-9586-CFD2584C0B09}" destId="{B814F20D-CD31-4672-811D-66A636BBE358}" srcOrd="12" destOrd="0" presId="urn:microsoft.com/office/officeart/2005/8/layout/process5"/>
    <dgm:cxn modelId="{F6F765FF-4CBA-4BC5-8C04-5B3BD9728BC8}" type="presParOf" srcId="{FFBD315B-CAE4-41A6-9586-CFD2584C0B09}" destId="{F73ABEDB-491F-4C7D-8D29-BA919521C1BD}" srcOrd="13" destOrd="0" presId="urn:microsoft.com/office/officeart/2005/8/layout/process5"/>
    <dgm:cxn modelId="{8AD186C5-36EB-4E10-A605-D40CCE805310}" type="presParOf" srcId="{F73ABEDB-491F-4C7D-8D29-BA919521C1BD}" destId="{109E4C48-E0D7-40B9-9660-67C357053496}" srcOrd="0" destOrd="0" presId="urn:microsoft.com/office/officeart/2005/8/layout/process5"/>
    <dgm:cxn modelId="{3A36B09C-A3A5-4A5E-868A-DFEB825ADE67}" type="presParOf" srcId="{FFBD315B-CAE4-41A6-9586-CFD2584C0B09}" destId="{F3EF7FDB-DBBD-433C-9CC4-03EBCDBDD8E6}" srcOrd="14" destOrd="0" presId="urn:microsoft.com/office/officeart/2005/8/layout/process5"/>
    <dgm:cxn modelId="{ADEB8DA3-DD50-468E-9670-122A1E7AB56E}" type="presParOf" srcId="{FFBD315B-CAE4-41A6-9586-CFD2584C0B09}" destId="{362862F6-EACB-46FA-9ACC-1AB4E4CB1AD5}" srcOrd="15" destOrd="0" presId="urn:microsoft.com/office/officeart/2005/8/layout/process5"/>
    <dgm:cxn modelId="{70C3A8F6-5A2D-43C5-8B98-32465DF0A745}" type="presParOf" srcId="{362862F6-EACB-46FA-9ACC-1AB4E4CB1AD5}" destId="{0A818447-F030-4409-BA35-9C6FAE8296B5}" srcOrd="0" destOrd="0" presId="urn:microsoft.com/office/officeart/2005/8/layout/process5"/>
    <dgm:cxn modelId="{DF058453-2030-4255-ACC0-837C232A4E45}" type="presParOf" srcId="{FFBD315B-CAE4-41A6-9586-CFD2584C0B09}" destId="{2B688635-F07A-444C-BA27-3E29BE97D452}" srcOrd="16" destOrd="0" presId="urn:microsoft.com/office/officeart/2005/8/layout/process5"/>
    <dgm:cxn modelId="{78F2393C-1B09-4347-A673-3DF98BBC87BA}" type="presParOf" srcId="{FFBD315B-CAE4-41A6-9586-CFD2584C0B09}" destId="{FB4EC492-E7FB-4072-B4A7-F577103B8A7D}" srcOrd="17" destOrd="0" presId="urn:microsoft.com/office/officeart/2005/8/layout/process5"/>
    <dgm:cxn modelId="{034F2D23-3B99-4715-97CB-B7F254EC1BA6}" type="presParOf" srcId="{FB4EC492-E7FB-4072-B4A7-F577103B8A7D}" destId="{2DA6CA62-42D3-4CD8-AC4F-FE78248635AB}" srcOrd="0" destOrd="0" presId="urn:microsoft.com/office/officeart/2005/8/layout/process5"/>
    <dgm:cxn modelId="{D2AD0874-A313-41CC-A152-13A72917D198}" type="presParOf" srcId="{FFBD315B-CAE4-41A6-9586-CFD2584C0B09}" destId="{4FEE4875-067E-4CED-91EE-6DEAFCFE2D54}" srcOrd="18" destOrd="0" presId="urn:microsoft.com/office/officeart/2005/8/layout/process5"/>
    <dgm:cxn modelId="{24082C1F-6114-4E99-B94B-09F9C54C31C4}" type="presParOf" srcId="{FFBD315B-CAE4-41A6-9586-CFD2584C0B09}" destId="{0163A405-73B0-4631-AA14-9CC186DF585B}" srcOrd="19" destOrd="0" presId="urn:microsoft.com/office/officeart/2005/8/layout/process5"/>
    <dgm:cxn modelId="{31046856-42DD-4681-9090-110B7171675A}" type="presParOf" srcId="{0163A405-73B0-4631-AA14-9CC186DF585B}" destId="{AFFF7406-1FBA-4226-A8E5-B0C570A30731}" srcOrd="0" destOrd="0" presId="urn:microsoft.com/office/officeart/2005/8/layout/process5"/>
    <dgm:cxn modelId="{45B40FE8-B90E-4E5A-9858-0871A61C03E3}" type="presParOf" srcId="{FFBD315B-CAE4-41A6-9586-CFD2584C0B09}" destId="{C87639E0-40D8-45A2-99DE-424031587C82}" srcOrd="20" destOrd="0" presId="urn:microsoft.com/office/officeart/2005/8/layout/process5"/>
  </dgm:cxnLst>
  <dgm:bg/>
  <dgm:whole>
    <a:ln>
      <a:solidFill>
        <a:schemeClr val="tx1"/>
      </a:solidFill>
      <a:prstDash val="dash"/>
    </a:ln>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FA68DA-6BE2-431F-8F66-3D73B88687A2}"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3F8234BE-2534-4480-9A05-4DB43E85F5BC}">
      <dgm:prSet phldrT="[Text]" custT="1"/>
      <dgm:spPr>
        <a:solidFill>
          <a:schemeClr val="accent1">
            <a:lumMod val="75000"/>
          </a:schemeClr>
        </a:solidFill>
        <a:ln>
          <a:noFill/>
          <a:prstDash val="dash"/>
        </a:ln>
      </dgm:spPr>
      <dgm:t>
        <a:bodyPr anchor="ctr"/>
        <a:lstStyle/>
        <a:p>
          <a:pPr algn="ctr">
            <a:buNone/>
          </a:pPr>
          <a:r>
            <a:rPr lang="en-US" sz="1600" dirty="0"/>
            <a:t>INPUT</a:t>
          </a:r>
        </a:p>
      </dgm:t>
    </dgm:pt>
    <dgm:pt modelId="{B08B41E7-7E40-4921-A721-571595861F42}" type="parTrans" cxnId="{AEA776B2-DBE3-4600-9629-45D0C6B9005C}">
      <dgm:prSet/>
      <dgm:spPr/>
      <dgm:t>
        <a:bodyPr/>
        <a:lstStyle/>
        <a:p>
          <a:endParaRPr lang="en-US"/>
        </a:p>
      </dgm:t>
    </dgm:pt>
    <dgm:pt modelId="{80DAB24A-E496-4F1E-83CE-DD99D57B5C70}" type="sibTrans" cxnId="{AEA776B2-DBE3-4600-9629-45D0C6B9005C}">
      <dgm:prSet/>
      <dgm:spPr/>
      <dgm:t>
        <a:bodyPr/>
        <a:lstStyle/>
        <a:p>
          <a:endParaRPr lang="en-US"/>
        </a:p>
      </dgm:t>
    </dgm:pt>
    <dgm:pt modelId="{F0E8439C-743B-426E-B5D9-C74C183EF8E6}">
      <dgm:prSet phldrT="[Text]" custT="1"/>
      <dgm:spPr>
        <a:ln>
          <a:noFill/>
          <a:prstDash val="dash"/>
        </a:ln>
      </dgm:spPr>
      <dgm:t>
        <a:bodyPr anchor="ctr"/>
        <a:lstStyle/>
        <a:p>
          <a:pPr algn="ctr">
            <a:buNone/>
          </a:pPr>
          <a:r>
            <a:rPr lang="en-US" sz="1600" dirty="0"/>
            <a:t>CONV1_1</a:t>
          </a:r>
        </a:p>
      </dgm:t>
    </dgm:pt>
    <dgm:pt modelId="{18D9C852-CEA2-475D-9321-BFB4B2BDE624}" type="parTrans" cxnId="{E6158C6A-4E95-445A-95F6-0331AC7B6A4C}">
      <dgm:prSet/>
      <dgm:spPr/>
      <dgm:t>
        <a:bodyPr/>
        <a:lstStyle/>
        <a:p>
          <a:endParaRPr lang="en-US"/>
        </a:p>
      </dgm:t>
    </dgm:pt>
    <dgm:pt modelId="{012FC52B-E5CA-4ED7-B4B3-44E9A7BFD308}" type="sibTrans" cxnId="{E6158C6A-4E95-445A-95F6-0331AC7B6A4C}">
      <dgm:prSet/>
      <dgm:spPr/>
      <dgm:t>
        <a:bodyPr/>
        <a:lstStyle/>
        <a:p>
          <a:endParaRPr lang="en-US"/>
        </a:p>
      </dgm:t>
    </dgm:pt>
    <dgm:pt modelId="{3B9D328C-ADF9-4BFE-8CDF-86C03BDD5B6F}">
      <dgm:prSet phldrT="[Text]" custT="1"/>
      <dgm:spPr>
        <a:ln>
          <a:noFill/>
          <a:prstDash val="dash"/>
        </a:ln>
      </dgm:spPr>
      <dgm:t>
        <a:bodyPr anchor="ctr"/>
        <a:lstStyle/>
        <a:p>
          <a:pPr algn="ctr">
            <a:buNone/>
          </a:pPr>
          <a:r>
            <a:rPr lang="en-US" sz="1050" b="0" i="0" dirty="0"/>
            <a:t>224, 224, 64</a:t>
          </a:r>
          <a:endParaRPr lang="en-US" sz="1050" dirty="0"/>
        </a:p>
      </dgm:t>
    </dgm:pt>
    <dgm:pt modelId="{D6F0F361-21CB-4E63-8B86-8F66D89B3F8D}" type="parTrans" cxnId="{CB004589-7787-4C09-BA68-3D1247DC6527}">
      <dgm:prSet/>
      <dgm:spPr/>
      <dgm:t>
        <a:bodyPr/>
        <a:lstStyle/>
        <a:p>
          <a:endParaRPr lang="en-US"/>
        </a:p>
      </dgm:t>
    </dgm:pt>
    <dgm:pt modelId="{5E12F562-9809-4E45-9888-66632B346D5C}" type="sibTrans" cxnId="{CB004589-7787-4C09-BA68-3D1247DC6527}">
      <dgm:prSet/>
      <dgm:spPr/>
      <dgm:t>
        <a:bodyPr/>
        <a:lstStyle/>
        <a:p>
          <a:endParaRPr lang="en-US"/>
        </a:p>
      </dgm:t>
    </dgm:pt>
    <dgm:pt modelId="{5C1AEAF8-BD58-4138-9AB3-EFEA0EF2336F}">
      <dgm:prSet phldrT="[Text]" custT="1"/>
      <dgm:spPr>
        <a:ln>
          <a:noFill/>
          <a:prstDash val="dash"/>
        </a:ln>
      </dgm:spPr>
      <dgm:t>
        <a:bodyPr anchor="ctr"/>
        <a:lstStyle/>
        <a:p>
          <a:pPr algn="ctr">
            <a:buNone/>
          </a:pPr>
          <a:r>
            <a:rPr lang="en-US" sz="1600" dirty="0"/>
            <a:t>CONV1_2</a:t>
          </a:r>
        </a:p>
      </dgm:t>
    </dgm:pt>
    <dgm:pt modelId="{D233B088-1FF9-4431-9B79-762F6F2FD6BA}" type="parTrans" cxnId="{5AEF53C5-2070-45FB-A733-1FF8460A2D13}">
      <dgm:prSet/>
      <dgm:spPr/>
      <dgm:t>
        <a:bodyPr/>
        <a:lstStyle/>
        <a:p>
          <a:endParaRPr lang="en-US"/>
        </a:p>
      </dgm:t>
    </dgm:pt>
    <dgm:pt modelId="{77936F34-3BB0-45A7-8CAF-0B648CB34EB9}" type="sibTrans" cxnId="{5AEF53C5-2070-45FB-A733-1FF8460A2D13}">
      <dgm:prSet/>
      <dgm:spPr/>
      <dgm:t>
        <a:bodyPr/>
        <a:lstStyle/>
        <a:p>
          <a:endParaRPr lang="en-US"/>
        </a:p>
      </dgm:t>
    </dgm:pt>
    <dgm:pt modelId="{FEF2C1B7-0F30-4AAF-8573-84F1577DF3B4}">
      <dgm:prSet phldrT="[Text]" custT="1"/>
      <dgm:spPr>
        <a:ln>
          <a:noFill/>
          <a:prstDash val="dash"/>
        </a:ln>
      </dgm:spPr>
      <dgm:t>
        <a:bodyPr anchor="ctr"/>
        <a:lstStyle/>
        <a:p>
          <a:pPr algn="ctr">
            <a:buNone/>
          </a:pPr>
          <a:r>
            <a:rPr lang="en-US" sz="1050" b="0" i="0" dirty="0"/>
            <a:t>224, 224, 64</a:t>
          </a:r>
          <a:endParaRPr lang="en-US" sz="1050" dirty="0"/>
        </a:p>
      </dgm:t>
    </dgm:pt>
    <dgm:pt modelId="{4588AFB7-2FB1-461D-B9EE-D98CA7F6A12D}" type="parTrans" cxnId="{3B920464-7757-41C1-8CFF-BE2EBEA8BC94}">
      <dgm:prSet/>
      <dgm:spPr/>
      <dgm:t>
        <a:bodyPr/>
        <a:lstStyle/>
        <a:p>
          <a:endParaRPr lang="en-US"/>
        </a:p>
      </dgm:t>
    </dgm:pt>
    <dgm:pt modelId="{9BCF4E2E-6DC9-496B-9FD6-2212B8337457}" type="sibTrans" cxnId="{3B920464-7757-41C1-8CFF-BE2EBEA8BC94}">
      <dgm:prSet/>
      <dgm:spPr/>
      <dgm:t>
        <a:bodyPr/>
        <a:lstStyle/>
        <a:p>
          <a:endParaRPr lang="en-US"/>
        </a:p>
      </dgm:t>
    </dgm:pt>
    <dgm:pt modelId="{D72ED5B3-DCF0-431A-87CB-70B44A94ACA3}">
      <dgm:prSet phldrT="[Text]" custT="1"/>
      <dgm:spPr>
        <a:ln>
          <a:noFill/>
          <a:prstDash val="dash"/>
        </a:ln>
      </dgm:spPr>
      <dgm:t>
        <a:bodyPr anchor="ctr"/>
        <a:lstStyle/>
        <a:p>
          <a:pPr algn="ctr">
            <a:buNone/>
          </a:pPr>
          <a:r>
            <a:rPr lang="en-US" sz="1600" dirty="0"/>
            <a:t>MAXPOOL</a:t>
          </a:r>
        </a:p>
      </dgm:t>
    </dgm:pt>
    <dgm:pt modelId="{1C0125AD-2846-4265-8774-59B40D3E3495}" type="parTrans" cxnId="{3BFCF297-792E-42BC-98D9-85A8528BFFD5}">
      <dgm:prSet/>
      <dgm:spPr/>
      <dgm:t>
        <a:bodyPr/>
        <a:lstStyle/>
        <a:p>
          <a:endParaRPr lang="en-US"/>
        </a:p>
      </dgm:t>
    </dgm:pt>
    <dgm:pt modelId="{990ACFDE-4396-4E0B-9507-D7DEDB503975}" type="sibTrans" cxnId="{3BFCF297-792E-42BC-98D9-85A8528BFFD5}">
      <dgm:prSet/>
      <dgm:spPr/>
      <dgm:t>
        <a:bodyPr/>
        <a:lstStyle/>
        <a:p>
          <a:endParaRPr lang="en-US"/>
        </a:p>
      </dgm:t>
    </dgm:pt>
    <dgm:pt modelId="{93FCD366-B5ED-4333-A791-2AF06B2BE5B9}">
      <dgm:prSet phldrT="[Text]" custT="1"/>
      <dgm:spPr>
        <a:solidFill>
          <a:schemeClr val="accent1">
            <a:lumMod val="75000"/>
          </a:schemeClr>
        </a:solidFill>
        <a:ln>
          <a:noFill/>
          <a:prstDash val="dash"/>
        </a:ln>
      </dgm:spPr>
      <dgm:t>
        <a:bodyPr anchor="ctr"/>
        <a:lstStyle/>
        <a:p>
          <a:pPr algn="ctr">
            <a:buFont typeface="Arial" panose="020B0604020202020204" pitchFamily="34" charset="0"/>
            <a:buNone/>
          </a:pPr>
          <a:r>
            <a:rPr lang="en-US" sz="1050" b="0" i="0" dirty="0"/>
            <a:t>224X224X3</a:t>
          </a:r>
          <a:endParaRPr lang="en-US" sz="1050" dirty="0"/>
        </a:p>
      </dgm:t>
    </dgm:pt>
    <dgm:pt modelId="{705A435B-94A7-4A01-B9F9-F98A3A2A18FD}" type="parTrans" cxnId="{E6BDC40D-87B9-41BA-B88A-7B39D91A104B}">
      <dgm:prSet/>
      <dgm:spPr/>
      <dgm:t>
        <a:bodyPr/>
        <a:lstStyle/>
        <a:p>
          <a:endParaRPr lang="en-US"/>
        </a:p>
      </dgm:t>
    </dgm:pt>
    <dgm:pt modelId="{A966FD3E-B5E2-4B02-BFD9-2B22A0B62E4E}" type="sibTrans" cxnId="{E6BDC40D-87B9-41BA-B88A-7B39D91A104B}">
      <dgm:prSet/>
      <dgm:spPr/>
      <dgm:t>
        <a:bodyPr/>
        <a:lstStyle/>
        <a:p>
          <a:endParaRPr lang="en-US"/>
        </a:p>
      </dgm:t>
    </dgm:pt>
    <dgm:pt modelId="{3BAD664C-9E8A-45F1-8FEB-D2ACA70EC329}">
      <dgm:prSet custT="1"/>
      <dgm:spPr>
        <a:ln>
          <a:noFill/>
          <a:prstDash val="dash"/>
        </a:ln>
      </dgm:spPr>
      <dgm:t>
        <a:bodyPr anchor="ctr"/>
        <a:lstStyle/>
        <a:p>
          <a:pPr algn="ctr">
            <a:buNone/>
          </a:pPr>
          <a:r>
            <a:rPr lang="en-US" sz="1600" dirty="0"/>
            <a:t>MAXPOOL</a:t>
          </a:r>
        </a:p>
      </dgm:t>
    </dgm:pt>
    <dgm:pt modelId="{ED206987-150D-4338-A2BB-599F8C9A9DDF}" type="parTrans" cxnId="{CE79F50F-4791-4C20-AEDE-C9881E9DB29F}">
      <dgm:prSet/>
      <dgm:spPr/>
      <dgm:t>
        <a:bodyPr/>
        <a:lstStyle/>
        <a:p>
          <a:endParaRPr lang="en-US"/>
        </a:p>
      </dgm:t>
    </dgm:pt>
    <dgm:pt modelId="{317CFCE6-6EF7-4582-9839-30117D932552}" type="sibTrans" cxnId="{CE79F50F-4791-4C20-AEDE-C9881E9DB29F}">
      <dgm:prSet/>
      <dgm:spPr/>
      <dgm:t>
        <a:bodyPr/>
        <a:lstStyle/>
        <a:p>
          <a:endParaRPr lang="en-US"/>
        </a:p>
      </dgm:t>
    </dgm:pt>
    <dgm:pt modelId="{3E0C626E-E104-4ADE-B463-9908DD39B420}">
      <dgm:prSet phldrT="[Text]" custT="1"/>
      <dgm:spPr>
        <a:ln>
          <a:noFill/>
          <a:prstDash val="dash"/>
        </a:ln>
      </dgm:spPr>
      <dgm:t>
        <a:bodyPr anchor="ctr"/>
        <a:lstStyle/>
        <a:p>
          <a:pPr algn="ctr">
            <a:buNone/>
          </a:pPr>
          <a:r>
            <a:rPr lang="en-US" sz="1050" dirty="0"/>
            <a:t>112X112X64</a:t>
          </a:r>
        </a:p>
      </dgm:t>
    </dgm:pt>
    <dgm:pt modelId="{45EF1E24-7A71-4F0E-B58E-8A141C3F294D}" type="parTrans" cxnId="{EF23FAAD-0503-492E-BAF5-51193858A5A4}">
      <dgm:prSet/>
      <dgm:spPr/>
      <dgm:t>
        <a:bodyPr/>
        <a:lstStyle/>
        <a:p>
          <a:endParaRPr lang="en-US"/>
        </a:p>
      </dgm:t>
    </dgm:pt>
    <dgm:pt modelId="{C0B2A9B6-45ED-4D4A-AAB8-DE63BFAFF5F4}" type="sibTrans" cxnId="{EF23FAAD-0503-492E-BAF5-51193858A5A4}">
      <dgm:prSet/>
      <dgm:spPr/>
      <dgm:t>
        <a:bodyPr/>
        <a:lstStyle/>
        <a:p>
          <a:endParaRPr lang="en-US"/>
        </a:p>
      </dgm:t>
    </dgm:pt>
    <dgm:pt modelId="{9394CF07-BEB0-4E5D-8A06-9FFF33B67CB4}">
      <dgm:prSet phldrT="[Text]" custT="1"/>
      <dgm:spPr>
        <a:ln>
          <a:noFill/>
          <a:prstDash val="dash"/>
        </a:ln>
      </dgm:spPr>
      <dgm:t>
        <a:bodyPr anchor="ctr"/>
        <a:lstStyle/>
        <a:p>
          <a:pPr algn="ctr">
            <a:buNone/>
          </a:pPr>
          <a:r>
            <a:rPr lang="en-US" sz="1600" dirty="0"/>
            <a:t>CONV2_1</a:t>
          </a:r>
        </a:p>
      </dgm:t>
    </dgm:pt>
    <dgm:pt modelId="{16D5C882-82D4-4700-BE6C-5F015FFDE6E3}" type="parTrans" cxnId="{270EB7DA-6DAE-4EFE-9FCF-82F1AD0ABA83}">
      <dgm:prSet/>
      <dgm:spPr/>
      <dgm:t>
        <a:bodyPr/>
        <a:lstStyle/>
        <a:p>
          <a:endParaRPr lang="en-US"/>
        </a:p>
      </dgm:t>
    </dgm:pt>
    <dgm:pt modelId="{9DA9BEEF-6D2D-4A37-8FDD-54FFDC11E111}" type="sibTrans" cxnId="{270EB7DA-6DAE-4EFE-9FCF-82F1AD0ABA83}">
      <dgm:prSet/>
      <dgm:spPr/>
      <dgm:t>
        <a:bodyPr/>
        <a:lstStyle/>
        <a:p>
          <a:endParaRPr lang="en-US"/>
        </a:p>
      </dgm:t>
    </dgm:pt>
    <dgm:pt modelId="{C2BE5AD3-BF95-4578-B019-64E1BA550358}">
      <dgm:prSet phldrT="[Text]" custT="1"/>
      <dgm:spPr>
        <a:ln>
          <a:noFill/>
          <a:prstDash val="dash"/>
        </a:ln>
      </dgm:spPr>
      <dgm:t>
        <a:bodyPr anchor="ctr"/>
        <a:lstStyle/>
        <a:p>
          <a:pPr algn="ctr">
            <a:buNone/>
          </a:pPr>
          <a:r>
            <a:rPr lang="en-US" sz="1050" dirty="0"/>
            <a:t>112X112X128</a:t>
          </a:r>
        </a:p>
      </dgm:t>
    </dgm:pt>
    <dgm:pt modelId="{35073992-306F-4C1B-A81D-0EA281CCAE8E}" type="parTrans" cxnId="{DB6734C3-50C4-4C30-8CB8-305D3828D54D}">
      <dgm:prSet/>
      <dgm:spPr/>
      <dgm:t>
        <a:bodyPr/>
        <a:lstStyle/>
        <a:p>
          <a:endParaRPr lang="en-US"/>
        </a:p>
      </dgm:t>
    </dgm:pt>
    <dgm:pt modelId="{2532F92A-B269-4AF4-B666-3A7EB5496729}" type="sibTrans" cxnId="{DB6734C3-50C4-4C30-8CB8-305D3828D54D}">
      <dgm:prSet/>
      <dgm:spPr/>
      <dgm:t>
        <a:bodyPr/>
        <a:lstStyle/>
        <a:p>
          <a:endParaRPr lang="en-US"/>
        </a:p>
      </dgm:t>
    </dgm:pt>
    <dgm:pt modelId="{A3FFFA47-8669-4649-9192-4BC3DD17CE6E}">
      <dgm:prSet phldrT="[Text]" custT="1"/>
      <dgm:spPr>
        <a:ln>
          <a:noFill/>
          <a:prstDash val="dash"/>
        </a:ln>
      </dgm:spPr>
      <dgm:t>
        <a:bodyPr anchor="ctr"/>
        <a:lstStyle/>
        <a:p>
          <a:pPr algn="ctr">
            <a:buNone/>
          </a:pPr>
          <a:r>
            <a:rPr lang="en-US" sz="1600" dirty="0"/>
            <a:t>CONV2_2</a:t>
          </a:r>
        </a:p>
      </dgm:t>
    </dgm:pt>
    <dgm:pt modelId="{A8A1EBFE-5DA3-4174-A112-B8A822188766}" type="parTrans" cxnId="{7A14C66C-8DC6-4A02-BAF4-BB5B1B9F1458}">
      <dgm:prSet/>
      <dgm:spPr/>
      <dgm:t>
        <a:bodyPr/>
        <a:lstStyle/>
        <a:p>
          <a:endParaRPr lang="en-US"/>
        </a:p>
      </dgm:t>
    </dgm:pt>
    <dgm:pt modelId="{DDF6048F-9BA4-4A08-A699-DB782D64C0C2}" type="sibTrans" cxnId="{7A14C66C-8DC6-4A02-BAF4-BB5B1B9F1458}">
      <dgm:prSet/>
      <dgm:spPr/>
      <dgm:t>
        <a:bodyPr/>
        <a:lstStyle/>
        <a:p>
          <a:endParaRPr lang="en-US"/>
        </a:p>
      </dgm:t>
    </dgm:pt>
    <dgm:pt modelId="{8B2AF0E5-0EE3-41EF-A485-D30AE9E65A53}">
      <dgm:prSet phldrT="[Text]" custT="1"/>
      <dgm:spPr>
        <a:ln>
          <a:noFill/>
          <a:prstDash val="dash"/>
        </a:ln>
      </dgm:spPr>
      <dgm:t>
        <a:bodyPr anchor="ctr"/>
        <a:lstStyle/>
        <a:p>
          <a:pPr algn="ctr">
            <a:buNone/>
          </a:pPr>
          <a:r>
            <a:rPr lang="en-US" sz="1050" dirty="0"/>
            <a:t>112X112X128</a:t>
          </a:r>
        </a:p>
      </dgm:t>
    </dgm:pt>
    <dgm:pt modelId="{8C817D99-1072-4113-910A-416FEF1818C9}" type="parTrans" cxnId="{CA1A801C-C725-434B-852A-C521DB83E04E}">
      <dgm:prSet/>
      <dgm:spPr/>
      <dgm:t>
        <a:bodyPr/>
        <a:lstStyle/>
        <a:p>
          <a:endParaRPr lang="en-US"/>
        </a:p>
      </dgm:t>
    </dgm:pt>
    <dgm:pt modelId="{0C12B228-B522-44EE-95D4-C65E7EE33AEA}" type="sibTrans" cxnId="{CA1A801C-C725-434B-852A-C521DB83E04E}">
      <dgm:prSet/>
      <dgm:spPr/>
      <dgm:t>
        <a:bodyPr/>
        <a:lstStyle/>
        <a:p>
          <a:endParaRPr lang="en-US"/>
        </a:p>
      </dgm:t>
    </dgm:pt>
    <dgm:pt modelId="{F28346A7-7DEA-4A88-8B01-BC0A8CBF954D}">
      <dgm:prSet custT="1"/>
      <dgm:spPr>
        <a:ln>
          <a:noFill/>
          <a:prstDash val="dash"/>
        </a:ln>
      </dgm:spPr>
      <dgm:t>
        <a:bodyPr anchor="ctr"/>
        <a:lstStyle/>
        <a:p>
          <a:pPr algn="ctr">
            <a:buNone/>
          </a:pPr>
          <a:r>
            <a:rPr lang="en-US" sz="1050" dirty="0"/>
            <a:t>56X56X128</a:t>
          </a:r>
        </a:p>
      </dgm:t>
    </dgm:pt>
    <dgm:pt modelId="{CC7F29DB-2B9D-4019-8431-A6163CD8F988}" type="parTrans" cxnId="{A8F2B319-16DE-473A-AD5E-0D7FCA3901DA}">
      <dgm:prSet/>
      <dgm:spPr/>
      <dgm:t>
        <a:bodyPr/>
        <a:lstStyle/>
        <a:p>
          <a:endParaRPr lang="en-US"/>
        </a:p>
      </dgm:t>
    </dgm:pt>
    <dgm:pt modelId="{561AC483-7180-40B6-AD3D-C23C6B825095}" type="sibTrans" cxnId="{A8F2B319-16DE-473A-AD5E-0D7FCA3901DA}">
      <dgm:prSet/>
      <dgm:spPr/>
      <dgm:t>
        <a:bodyPr/>
        <a:lstStyle/>
        <a:p>
          <a:endParaRPr lang="en-US"/>
        </a:p>
      </dgm:t>
    </dgm:pt>
    <dgm:pt modelId="{C03007DD-5B9C-48DD-B314-B917EE1EC865}">
      <dgm:prSet custT="1"/>
      <dgm:spPr>
        <a:ln>
          <a:noFill/>
          <a:prstDash val="dash"/>
        </a:ln>
      </dgm:spPr>
      <dgm:t>
        <a:bodyPr anchor="ctr"/>
        <a:lstStyle/>
        <a:p>
          <a:pPr algn="ctr">
            <a:buNone/>
          </a:pPr>
          <a:r>
            <a:rPr lang="en-US" sz="1600" dirty="0"/>
            <a:t>CONV3_1</a:t>
          </a:r>
        </a:p>
      </dgm:t>
    </dgm:pt>
    <dgm:pt modelId="{D791943A-7AB3-4FC7-B8C6-A2D2525F82CA}" type="parTrans" cxnId="{7D6017B0-1774-489D-AE57-1E4406CC6A75}">
      <dgm:prSet/>
      <dgm:spPr/>
      <dgm:t>
        <a:bodyPr/>
        <a:lstStyle/>
        <a:p>
          <a:endParaRPr lang="en-US"/>
        </a:p>
      </dgm:t>
    </dgm:pt>
    <dgm:pt modelId="{0A878BF9-CC97-4A0F-B1AF-854D004172AF}" type="sibTrans" cxnId="{7D6017B0-1774-489D-AE57-1E4406CC6A75}">
      <dgm:prSet/>
      <dgm:spPr/>
      <dgm:t>
        <a:bodyPr/>
        <a:lstStyle/>
        <a:p>
          <a:endParaRPr lang="en-US"/>
        </a:p>
      </dgm:t>
    </dgm:pt>
    <dgm:pt modelId="{9607D7BA-8099-444D-83D0-33AEA57D3F97}">
      <dgm:prSet custT="1"/>
      <dgm:spPr>
        <a:ln>
          <a:noFill/>
          <a:prstDash val="dash"/>
        </a:ln>
      </dgm:spPr>
      <dgm:t>
        <a:bodyPr anchor="ctr"/>
        <a:lstStyle/>
        <a:p>
          <a:pPr algn="ctr">
            <a:buNone/>
          </a:pPr>
          <a:r>
            <a:rPr lang="en-US" sz="1050" dirty="0"/>
            <a:t>56X56X256</a:t>
          </a:r>
        </a:p>
      </dgm:t>
    </dgm:pt>
    <dgm:pt modelId="{AE8A1C4E-4220-4275-AB21-15E96D1A0E40}" type="parTrans" cxnId="{29C50540-4743-4A1F-9335-5AFDCCF0861C}">
      <dgm:prSet/>
      <dgm:spPr/>
      <dgm:t>
        <a:bodyPr/>
        <a:lstStyle/>
        <a:p>
          <a:endParaRPr lang="en-US"/>
        </a:p>
      </dgm:t>
    </dgm:pt>
    <dgm:pt modelId="{4AF66948-185D-47A1-9A78-ACE4A027C943}" type="sibTrans" cxnId="{29C50540-4743-4A1F-9335-5AFDCCF0861C}">
      <dgm:prSet/>
      <dgm:spPr/>
      <dgm:t>
        <a:bodyPr/>
        <a:lstStyle/>
        <a:p>
          <a:endParaRPr lang="en-US"/>
        </a:p>
      </dgm:t>
    </dgm:pt>
    <dgm:pt modelId="{ABF750DE-7FB5-409E-A5D6-D616D456A38E}">
      <dgm:prSet custT="1"/>
      <dgm:spPr>
        <a:ln>
          <a:noFill/>
          <a:prstDash val="dash"/>
        </a:ln>
      </dgm:spPr>
      <dgm:t>
        <a:bodyPr anchor="ctr"/>
        <a:lstStyle/>
        <a:p>
          <a:pPr algn="ctr">
            <a:buNone/>
          </a:pPr>
          <a:r>
            <a:rPr lang="en-US" sz="1600" dirty="0"/>
            <a:t>CONV3_2</a:t>
          </a:r>
        </a:p>
      </dgm:t>
    </dgm:pt>
    <dgm:pt modelId="{0DE1A830-8AA7-46AD-A6BE-024B2F759CE5}" type="parTrans" cxnId="{84FC9339-6B8E-4D6E-A7B7-45FCB0A9FCC4}">
      <dgm:prSet/>
      <dgm:spPr/>
      <dgm:t>
        <a:bodyPr/>
        <a:lstStyle/>
        <a:p>
          <a:endParaRPr lang="en-US"/>
        </a:p>
      </dgm:t>
    </dgm:pt>
    <dgm:pt modelId="{2C893A3D-4BAE-4C99-933A-B504E4643C69}" type="sibTrans" cxnId="{84FC9339-6B8E-4D6E-A7B7-45FCB0A9FCC4}">
      <dgm:prSet/>
      <dgm:spPr/>
      <dgm:t>
        <a:bodyPr/>
        <a:lstStyle/>
        <a:p>
          <a:endParaRPr lang="en-US"/>
        </a:p>
      </dgm:t>
    </dgm:pt>
    <dgm:pt modelId="{4BAF0D1C-8A97-4DB5-9D3F-2E2A3CA8BE29}">
      <dgm:prSet custT="1"/>
      <dgm:spPr>
        <a:ln>
          <a:noFill/>
          <a:prstDash val="dash"/>
        </a:ln>
      </dgm:spPr>
      <dgm:t>
        <a:bodyPr anchor="ctr"/>
        <a:lstStyle/>
        <a:p>
          <a:pPr algn="ctr">
            <a:buNone/>
          </a:pPr>
          <a:r>
            <a:rPr lang="en-US" sz="1050" dirty="0"/>
            <a:t>56X56X256</a:t>
          </a:r>
        </a:p>
      </dgm:t>
    </dgm:pt>
    <dgm:pt modelId="{BD457D7F-2879-4625-B42A-4424CE9215B1}" type="parTrans" cxnId="{D8AF71C3-C706-4F22-B95B-A832098EB6B8}">
      <dgm:prSet/>
      <dgm:spPr/>
      <dgm:t>
        <a:bodyPr/>
        <a:lstStyle/>
        <a:p>
          <a:endParaRPr lang="en-US"/>
        </a:p>
      </dgm:t>
    </dgm:pt>
    <dgm:pt modelId="{3A948E4B-65AD-4387-8AFC-FC37E64C1AD7}" type="sibTrans" cxnId="{D8AF71C3-C706-4F22-B95B-A832098EB6B8}">
      <dgm:prSet/>
      <dgm:spPr/>
      <dgm:t>
        <a:bodyPr/>
        <a:lstStyle/>
        <a:p>
          <a:endParaRPr lang="en-US"/>
        </a:p>
      </dgm:t>
    </dgm:pt>
    <dgm:pt modelId="{3E9E3D78-1500-45AD-B6AD-C34E22263DD8}">
      <dgm:prSet custT="1"/>
      <dgm:spPr>
        <a:ln>
          <a:noFill/>
          <a:prstDash val="dash"/>
        </a:ln>
      </dgm:spPr>
      <dgm:t>
        <a:bodyPr anchor="ctr"/>
        <a:lstStyle/>
        <a:p>
          <a:pPr algn="ctr">
            <a:buNone/>
          </a:pPr>
          <a:r>
            <a:rPr lang="en-US" sz="1600" dirty="0"/>
            <a:t>CONV3_3</a:t>
          </a:r>
        </a:p>
      </dgm:t>
    </dgm:pt>
    <dgm:pt modelId="{8CCC2059-7607-4709-9A21-6165287ED241}" type="parTrans" cxnId="{7E9C28DB-053B-4DF0-9552-30D1DB6B3C24}">
      <dgm:prSet/>
      <dgm:spPr/>
      <dgm:t>
        <a:bodyPr/>
        <a:lstStyle/>
        <a:p>
          <a:endParaRPr lang="en-US"/>
        </a:p>
      </dgm:t>
    </dgm:pt>
    <dgm:pt modelId="{8A45593C-2E25-4BA2-9E81-975E1A83BCEA}" type="sibTrans" cxnId="{7E9C28DB-053B-4DF0-9552-30D1DB6B3C24}">
      <dgm:prSet/>
      <dgm:spPr/>
      <dgm:t>
        <a:bodyPr/>
        <a:lstStyle/>
        <a:p>
          <a:endParaRPr lang="en-US"/>
        </a:p>
      </dgm:t>
    </dgm:pt>
    <dgm:pt modelId="{745BFEFA-2CE6-413E-BA05-A2B141AA0BAB}">
      <dgm:prSet custT="1"/>
      <dgm:spPr>
        <a:ln>
          <a:noFill/>
          <a:prstDash val="dash"/>
        </a:ln>
      </dgm:spPr>
      <dgm:t>
        <a:bodyPr anchor="ctr"/>
        <a:lstStyle/>
        <a:p>
          <a:pPr algn="ctr">
            <a:buNone/>
          </a:pPr>
          <a:r>
            <a:rPr lang="en-US" sz="1050" dirty="0"/>
            <a:t>56X56X256</a:t>
          </a:r>
        </a:p>
      </dgm:t>
    </dgm:pt>
    <dgm:pt modelId="{E1471827-459F-45FB-B641-EC5EB96083B8}" type="parTrans" cxnId="{B4A3C421-2F3B-47D4-B2C5-F276FA1A0EEF}">
      <dgm:prSet/>
      <dgm:spPr/>
      <dgm:t>
        <a:bodyPr/>
        <a:lstStyle/>
        <a:p>
          <a:endParaRPr lang="en-US"/>
        </a:p>
      </dgm:t>
    </dgm:pt>
    <dgm:pt modelId="{FF368E43-3DAC-4794-97E1-00CFFED71815}" type="sibTrans" cxnId="{B4A3C421-2F3B-47D4-B2C5-F276FA1A0EEF}">
      <dgm:prSet/>
      <dgm:spPr/>
      <dgm:t>
        <a:bodyPr/>
        <a:lstStyle/>
        <a:p>
          <a:endParaRPr lang="en-US"/>
        </a:p>
      </dgm:t>
    </dgm:pt>
    <dgm:pt modelId="{74FECA97-44BD-4333-9B3E-9DE5164C8CB7}">
      <dgm:prSet custT="1"/>
      <dgm:spPr>
        <a:ln>
          <a:noFill/>
          <a:prstDash val="dash"/>
        </a:ln>
      </dgm:spPr>
      <dgm:t>
        <a:bodyPr anchor="ctr"/>
        <a:lstStyle/>
        <a:p>
          <a:pPr algn="ctr">
            <a:buNone/>
          </a:pPr>
          <a:r>
            <a:rPr lang="en-US" sz="1600" dirty="0"/>
            <a:t>MAXPOOL</a:t>
          </a:r>
        </a:p>
      </dgm:t>
    </dgm:pt>
    <dgm:pt modelId="{B71A86E4-901D-4748-B07F-45976DD73C7F}" type="parTrans" cxnId="{6642B021-196D-4870-BF6F-CDA115A0A852}">
      <dgm:prSet/>
      <dgm:spPr/>
      <dgm:t>
        <a:bodyPr/>
        <a:lstStyle/>
        <a:p>
          <a:endParaRPr lang="en-US"/>
        </a:p>
      </dgm:t>
    </dgm:pt>
    <dgm:pt modelId="{765D7CBF-3E32-4AF9-9F70-D6D2EE23982A}" type="sibTrans" cxnId="{6642B021-196D-4870-BF6F-CDA115A0A852}">
      <dgm:prSet/>
      <dgm:spPr/>
      <dgm:t>
        <a:bodyPr/>
        <a:lstStyle/>
        <a:p>
          <a:endParaRPr lang="en-US"/>
        </a:p>
      </dgm:t>
    </dgm:pt>
    <dgm:pt modelId="{A46E7B3D-DE9A-489C-97CF-CF1BD7FFAD7C}">
      <dgm:prSet custT="1"/>
      <dgm:spPr>
        <a:ln>
          <a:noFill/>
          <a:prstDash val="dash"/>
        </a:ln>
      </dgm:spPr>
      <dgm:t>
        <a:bodyPr anchor="ctr"/>
        <a:lstStyle/>
        <a:p>
          <a:pPr algn="ctr">
            <a:buNone/>
          </a:pPr>
          <a:r>
            <a:rPr lang="en-US" sz="1050" dirty="0"/>
            <a:t>28X28X256</a:t>
          </a:r>
        </a:p>
      </dgm:t>
    </dgm:pt>
    <dgm:pt modelId="{18451C55-667B-4D3B-B639-3E81692B81D6}" type="parTrans" cxnId="{E0355448-659A-4DA5-B2AC-D41CE8637929}">
      <dgm:prSet/>
      <dgm:spPr/>
      <dgm:t>
        <a:bodyPr/>
        <a:lstStyle/>
        <a:p>
          <a:endParaRPr lang="en-US"/>
        </a:p>
      </dgm:t>
    </dgm:pt>
    <dgm:pt modelId="{E951762F-7932-4F3B-B402-C46FB642F6DE}" type="sibTrans" cxnId="{E0355448-659A-4DA5-B2AC-D41CE8637929}">
      <dgm:prSet/>
      <dgm:spPr/>
      <dgm:t>
        <a:bodyPr/>
        <a:lstStyle/>
        <a:p>
          <a:endParaRPr lang="en-US"/>
        </a:p>
      </dgm:t>
    </dgm:pt>
    <dgm:pt modelId="{CB4C1446-4257-4EC7-A0BE-9CDE72FD4B85}">
      <dgm:prSet custT="1"/>
      <dgm:spPr>
        <a:ln>
          <a:noFill/>
          <a:prstDash val="dash"/>
        </a:ln>
      </dgm:spPr>
      <dgm:t>
        <a:bodyPr anchor="ctr"/>
        <a:lstStyle/>
        <a:p>
          <a:pPr algn="ctr">
            <a:buNone/>
          </a:pPr>
          <a:r>
            <a:rPr lang="en-US" sz="1600" dirty="0"/>
            <a:t>CONV4_1</a:t>
          </a:r>
        </a:p>
      </dgm:t>
    </dgm:pt>
    <dgm:pt modelId="{00A791C4-409C-4D7C-9BEB-E8729A4E5A99}" type="parTrans" cxnId="{946BA80C-46B8-49C7-80D1-276C5347CBD8}">
      <dgm:prSet/>
      <dgm:spPr/>
      <dgm:t>
        <a:bodyPr/>
        <a:lstStyle/>
        <a:p>
          <a:endParaRPr lang="en-US"/>
        </a:p>
      </dgm:t>
    </dgm:pt>
    <dgm:pt modelId="{C60CE8FF-1236-465A-A8FE-19A527C67459}" type="sibTrans" cxnId="{946BA80C-46B8-49C7-80D1-276C5347CBD8}">
      <dgm:prSet/>
      <dgm:spPr/>
      <dgm:t>
        <a:bodyPr/>
        <a:lstStyle/>
        <a:p>
          <a:endParaRPr lang="en-US"/>
        </a:p>
      </dgm:t>
    </dgm:pt>
    <dgm:pt modelId="{9430337B-B9A4-44B7-83E1-0CC6A4C1622A}">
      <dgm:prSet custT="1"/>
      <dgm:spPr>
        <a:ln>
          <a:noFill/>
          <a:prstDash val="dash"/>
        </a:ln>
      </dgm:spPr>
      <dgm:t>
        <a:bodyPr anchor="ctr"/>
        <a:lstStyle/>
        <a:p>
          <a:pPr algn="ctr">
            <a:buNone/>
          </a:pPr>
          <a:r>
            <a:rPr lang="en-US" sz="1050" dirty="0"/>
            <a:t>28X28X512</a:t>
          </a:r>
        </a:p>
      </dgm:t>
    </dgm:pt>
    <dgm:pt modelId="{FA332703-3A80-486A-8415-8DF90831F694}" type="parTrans" cxnId="{71F7E052-D395-4838-9808-91588B0E056B}">
      <dgm:prSet/>
      <dgm:spPr/>
      <dgm:t>
        <a:bodyPr/>
        <a:lstStyle/>
        <a:p>
          <a:endParaRPr lang="en-US"/>
        </a:p>
      </dgm:t>
    </dgm:pt>
    <dgm:pt modelId="{6A5AC68D-B6A5-47F4-BEC5-716A6BB9007E}" type="sibTrans" cxnId="{71F7E052-D395-4838-9808-91588B0E056B}">
      <dgm:prSet/>
      <dgm:spPr/>
      <dgm:t>
        <a:bodyPr/>
        <a:lstStyle/>
        <a:p>
          <a:endParaRPr lang="en-US"/>
        </a:p>
      </dgm:t>
    </dgm:pt>
    <dgm:pt modelId="{8D69ABFF-BD9D-47C3-8E53-5ECC7AED8CE6}">
      <dgm:prSet custT="1"/>
      <dgm:spPr>
        <a:ln>
          <a:noFill/>
          <a:prstDash val="dash"/>
        </a:ln>
      </dgm:spPr>
      <dgm:t>
        <a:bodyPr anchor="ctr"/>
        <a:lstStyle/>
        <a:p>
          <a:pPr algn="ctr">
            <a:buNone/>
          </a:pPr>
          <a:r>
            <a:rPr lang="en-US" sz="1600" dirty="0"/>
            <a:t>CONV4_2</a:t>
          </a:r>
        </a:p>
      </dgm:t>
    </dgm:pt>
    <dgm:pt modelId="{19311B79-EE12-4ACC-8FF8-BD27F3F8109A}" type="parTrans" cxnId="{DD1F6C26-2E47-4CEB-A8C6-8BA7DF4AAA3A}">
      <dgm:prSet/>
      <dgm:spPr/>
      <dgm:t>
        <a:bodyPr/>
        <a:lstStyle/>
        <a:p>
          <a:endParaRPr lang="en-US"/>
        </a:p>
      </dgm:t>
    </dgm:pt>
    <dgm:pt modelId="{5D060743-6CA5-4986-8770-A4FF7B6D1D61}" type="sibTrans" cxnId="{DD1F6C26-2E47-4CEB-A8C6-8BA7DF4AAA3A}">
      <dgm:prSet/>
      <dgm:spPr/>
      <dgm:t>
        <a:bodyPr/>
        <a:lstStyle/>
        <a:p>
          <a:endParaRPr lang="en-US"/>
        </a:p>
      </dgm:t>
    </dgm:pt>
    <dgm:pt modelId="{6760AB8E-9D03-4185-AA01-EC1C28EF8C0C}">
      <dgm:prSet custT="1"/>
      <dgm:spPr>
        <a:ln>
          <a:noFill/>
          <a:prstDash val="dash"/>
        </a:ln>
      </dgm:spPr>
      <dgm:t>
        <a:bodyPr anchor="ctr"/>
        <a:lstStyle/>
        <a:p>
          <a:pPr algn="ctr">
            <a:buNone/>
          </a:pPr>
          <a:r>
            <a:rPr lang="en-US" sz="1050" dirty="0"/>
            <a:t>28X28X512</a:t>
          </a:r>
        </a:p>
      </dgm:t>
    </dgm:pt>
    <dgm:pt modelId="{AB1A29B5-2B33-4C8F-A094-CC94FF2D36CA}" type="parTrans" cxnId="{015CF448-6A44-4FA6-88ED-1253521C6000}">
      <dgm:prSet/>
      <dgm:spPr/>
      <dgm:t>
        <a:bodyPr/>
        <a:lstStyle/>
        <a:p>
          <a:endParaRPr lang="en-US"/>
        </a:p>
      </dgm:t>
    </dgm:pt>
    <dgm:pt modelId="{67E5C9F8-6830-4D26-ACCE-510C714C062A}" type="sibTrans" cxnId="{015CF448-6A44-4FA6-88ED-1253521C6000}">
      <dgm:prSet/>
      <dgm:spPr/>
      <dgm:t>
        <a:bodyPr/>
        <a:lstStyle/>
        <a:p>
          <a:endParaRPr lang="en-US"/>
        </a:p>
      </dgm:t>
    </dgm:pt>
    <dgm:pt modelId="{24FBDB81-558D-4CE4-B22B-0337009A7715}">
      <dgm:prSet custT="1"/>
      <dgm:spPr>
        <a:ln>
          <a:noFill/>
          <a:prstDash val="dash"/>
        </a:ln>
      </dgm:spPr>
      <dgm:t>
        <a:bodyPr anchor="ctr"/>
        <a:lstStyle/>
        <a:p>
          <a:pPr algn="ctr">
            <a:buNone/>
          </a:pPr>
          <a:r>
            <a:rPr lang="en-US" sz="1600" dirty="0"/>
            <a:t>CONV4_3</a:t>
          </a:r>
        </a:p>
      </dgm:t>
    </dgm:pt>
    <dgm:pt modelId="{FD49655C-EF1D-413D-8BA9-73496822E1B3}" type="parTrans" cxnId="{408F5477-BBFE-4B3F-A81D-B3D38DEF25DA}">
      <dgm:prSet/>
      <dgm:spPr/>
      <dgm:t>
        <a:bodyPr/>
        <a:lstStyle/>
        <a:p>
          <a:endParaRPr lang="en-US"/>
        </a:p>
      </dgm:t>
    </dgm:pt>
    <dgm:pt modelId="{F711642F-AE6E-4100-BE29-91A6EFF9BB5B}" type="sibTrans" cxnId="{408F5477-BBFE-4B3F-A81D-B3D38DEF25DA}">
      <dgm:prSet/>
      <dgm:spPr/>
      <dgm:t>
        <a:bodyPr/>
        <a:lstStyle/>
        <a:p>
          <a:endParaRPr lang="en-US"/>
        </a:p>
      </dgm:t>
    </dgm:pt>
    <dgm:pt modelId="{03ABA921-A83C-4B92-A2AE-F6104480C652}">
      <dgm:prSet custT="1"/>
      <dgm:spPr>
        <a:ln>
          <a:noFill/>
          <a:prstDash val="dash"/>
        </a:ln>
      </dgm:spPr>
      <dgm:t>
        <a:bodyPr anchor="ctr"/>
        <a:lstStyle/>
        <a:p>
          <a:pPr algn="ctr">
            <a:buNone/>
          </a:pPr>
          <a:r>
            <a:rPr lang="en-US" sz="1050" dirty="0"/>
            <a:t>28X28X512</a:t>
          </a:r>
        </a:p>
      </dgm:t>
    </dgm:pt>
    <dgm:pt modelId="{06B5D421-CEC7-4D1A-8331-2484050805F5}" type="parTrans" cxnId="{F32D71D2-EA74-4D2B-B6ED-9EE3ADA5146C}">
      <dgm:prSet/>
      <dgm:spPr/>
      <dgm:t>
        <a:bodyPr/>
        <a:lstStyle/>
        <a:p>
          <a:endParaRPr lang="en-US"/>
        </a:p>
      </dgm:t>
    </dgm:pt>
    <dgm:pt modelId="{F287AE2D-9D78-44C3-A320-34C5D80BF7C7}" type="sibTrans" cxnId="{F32D71D2-EA74-4D2B-B6ED-9EE3ADA5146C}">
      <dgm:prSet/>
      <dgm:spPr/>
      <dgm:t>
        <a:bodyPr/>
        <a:lstStyle/>
        <a:p>
          <a:endParaRPr lang="en-US"/>
        </a:p>
      </dgm:t>
    </dgm:pt>
    <dgm:pt modelId="{066B8D07-3846-4AF4-8E34-2AEE0B9051A1}">
      <dgm:prSet custT="1"/>
      <dgm:spPr>
        <a:ln>
          <a:noFill/>
          <a:prstDash val="dash"/>
        </a:ln>
      </dgm:spPr>
      <dgm:t>
        <a:bodyPr anchor="ctr"/>
        <a:lstStyle/>
        <a:p>
          <a:pPr algn="ctr">
            <a:buNone/>
          </a:pPr>
          <a:r>
            <a:rPr lang="en-US" sz="1600" dirty="0"/>
            <a:t>MAXPOOL</a:t>
          </a:r>
        </a:p>
      </dgm:t>
    </dgm:pt>
    <dgm:pt modelId="{917A081D-4BA2-488F-913B-1C23EB233C34}" type="parTrans" cxnId="{BDDCAF58-ED1A-4EFE-BF69-168B2D0C0AE1}">
      <dgm:prSet/>
      <dgm:spPr/>
      <dgm:t>
        <a:bodyPr/>
        <a:lstStyle/>
        <a:p>
          <a:endParaRPr lang="en-US"/>
        </a:p>
      </dgm:t>
    </dgm:pt>
    <dgm:pt modelId="{8269744F-3DFA-4786-BA70-EC80E75F0A1C}" type="sibTrans" cxnId="{BDDCAF58-ED1A-4EFE-BF69-168B2D0C0AE1}">
      <dgm:prSet/>
      <dgm:spPr/>
      <dgm:t>
        <a:bodyPr/>
        <a:lstStyle/>
        <a:p>
          <a:endParaRPr lang="en-US"/>
        </a:p>
      </dgm:t>
    </dgm:pt>
    <dgm:pt modelId="{FF8B171E-274A-4C71-BFCC-4AC591817CAA}">
      <dgm:prSet custT="1"/>
      <dgm:spPr>
        <a:ln>
          <a:noFill/>
          <a:prstDash val="dash"/>
        </a:ln>
      </dgm:spPr>
      <dgm:t>
        <a:bodyPr anchor="ctr"/>
        <a:lstStyle/>
        <a:p>
          <a:pPr algn="ctr">
            <a:buNone/>
          </a:pPr>
          <a:r>
            <a:rPr lang="en-US" sz="1050" dirty="0"/>
            <a:t>14X14X512</a:t>
          </a:r>
        </a:p>
      </dgm:t>
    </dgm:pt>
    <dgm:pt modelId="{5E0BDF96-A7E9-4549-91C8-9AB26BD36169}" type="parTrans" cxnId="{BB90D5C1-EAF0-47DD-B220-29B8010D8528}">
      <dgm:prSet/>
      <dgm:spPr/>
      <dgm:t>
        <a:bodyPr/>
        <a:lstStyle/>
        <a:p>
          <a:endParaRPr lang="en-US"/>
        </a:p>
      </dgm:t>
    </dgm:pt>
    <dgm:pt modelId="{74E3286E-2DB8-486C-840B-A21CEDF917BC}" type="sibTrans" cxnId="{BB90D5C1-EAF0-47DD-B220-29B8010D8528}">
      <dgm:prSet/>
      <dgm:spPr/>
      <dgm:t>
        <a:bodyPr/>
        <a:lstStyle/>
        <a:p>
          <a:endParaRPr lang="en-US"/>
        </a:p>
      </dgm:t>
    </dgm:pt>
    <dgm:pt modelId="{3D4303CB-4E33-405C-B067-9EB4DD1F4C1B}">
      <dgm:prSet custT="1"/>
      <dgm:spPr>
        <a:ln>
          <a:noFill/>
          <a:prstDash val="dash"/>
        </a:ln>
      </dgm:spPr>
      <dgm:t>
        <a:bodyPr anchor="ctr"/>
        <a:lstStyle/>
        <a:p>
          <a:pPr algn="ctr">
            <a:buNone/>
          </a:pPr>
          <a:r>
            <a:rPr lang="en-US" sz="1600" dirty="0"/>
            <a:t>CONV5_1</a:t>
          </a:r>
        </a:p>
      </dgm:t>
    </dgm:pt>
    <dgm:pt modelId="{ED2076D4-AD52-4424-A04C-4F69C5A22E4F}" type="parTrans" cxnId="{24CC1170-D98D-465F-9B36-D9848ABA0036}">
      <dgm:prSet/>
      <dgm:spPr/>
      <dgm:t>
        <a:bodyPr/>
        <a:lstStyle/>
        <a:p>
          <a:endParaRPr lang="en-US"/>
        </a:p>
      </dgm:t>
    </dgm:pt>
    <dgm:pt modelId="{C8C94350-C60A-4884-8ADC-2175E80B2C5A}" type="sibTrans" cxnId="{24CC1170-D98D-465F-9B36-D9848ABA0036}">
      <dgm:prSet/>
      <dgm:spPr/>
      <dgm:t>
        <a:bodyPr/>
        <a:lstStyle/>
        <a:p>
          <a:endParaRPr lang="en-US"/>
        </a:p>
      </dgm:t>
    </dgm:pt>
    <dgm:pt modelId="{1983E0A9-ACA4-4B70-BD46-F78B9FCF3282}">
      <dgm:prSet custT="1"/>
      <dgm:spPr>
        <a:ln>
          <a:noFill/>
          <a:prstDash val="dash"/>
        </a:ln>
      </dgm:spPr>
      <dgm:t>
        <a:bodyPr anchor="ctr"/>
        <a:lstStyle/>
        <a:p>
          <a:pPr algn="ctr">
            <a:buNone/>
          </a:pPr>
          <a:r>
            <a:rPr lang="en-US" sz="1050" dirty="0"/>
            <a:t>14X14X512</a:t>
          </a:r>
        </a:p>
      </dgm:t>
    </dgm:pt>
    <dgm:pt modelId="{B9727978-9F76-4398-9A95-05EA7F673B6A}" type="parTrans" cxnId="{DFA8758C-8D9A-4678-989E-6BD9F90AF6F6}">
      <dgm:prSet/>
      <dgm:spPr/>
      <dgm:t>
        <a:bodyPr/>
        <a:lstStyle/>
        <a:p>
          <a:endParaRPr lang="en-US"/>
        </a:p>
      </dgm:t>
    </dgm:pt>
    <dgm:pt modelId="{B3CD9194-8E30-482A-9DD7-B77152FF0D2D}" type="sibTrans" cxnId="{DFA8758C-8D9A-4678-989E-6BD9F90AF6F6}">
      <dgm:prSet/>
      <dgm:spPr/>
      <dgm:t>
        <a:bodyPr/>
        <a:lstStyle/>
        <a:p>
          <a:endParaRPr lang="en-US"/>
        </a:p>
      </dgm:t>
    </dgm:pt>
    <dgm:pt modelId="{4BC6B3AF-37B0-4209-A2B2-6F3691BCF0B8}">
      <dgm:prSet custT="1"/>
      <dgm:spPr>
        <a:ln>
          <a:noFill/>
          <a:prstDash val="dash"/>
        </a:ln>
      </dgm:spPr>
      <dgm:t>
        <a:bodyPr anchor="ctr"/>
        <a:lstStyle/>
        <a:p>
          <a:pPr algn="ctr">
            <a:buNone/>
          </a:pPr>
          <a:r>
            <a:rPr lang="en-US" sz="1600" dirty="0"/>
            <a:t>CONV5_2</a:t>
          </a:r>
        </a:p>
      </dgm:t>
    </dgm:pt>
    <dgm:pt modelId="{E50B8E62-6167-4AF1-94D9-0EAB8E8D6F09}" type="parTrans" cxnId="{BBE36D91-FB8F-467E-AA43-073D05A761C7}">
      <dgm:prSet/>
      <dgm:spPr/>
      <dgm:t>
        <a:bodyPr/>
        <a:lstStyle/>
        <a:p>
          <a:endParaRPr lang="en-US"/>
        </a:p>
      </dgm:t>
    </dgm:pt>
    <dgm:pt modelId="{74182283-5159-4953-ADAC-AEE274115698}" type="sibTrans" cxnId="{BBE36D91-FB8F-467E-AA43-073D05A761C7}">
      <dgm:prSet/>
      <dgm:spPr/>
      <dgm:t>
        <a:bodyPr/>
        <a:lstStyle/>
        <a:p>
          <a:endParaRPr lang="en-US"/>
        </a:p>
      </dgm:t>
    </dgm:pt>
    <dgm:pt modelId="{18E17EDA-51F9-4769-A0A9-6CA0B24420B5}">
      <dgm:prSet custT="1"/>
      <dgm:spPr>
        <a:ln>
          <a:noFill/>
          <a:prstDash val="dash"/>
        </a:ln>
      </dgm:spPr>
      <dgm:t>
        <a:bodyPr anchor="ctr"/>
        <a:lstStyle/>
        <a:p>
          <a:pPr algn="ctr">
            <a:buNone/>
          </a:pPr>
          <a:r>
            <a:rPr lang="en-US" sz="1050" dirty="0"/>
            <a:t>14X14X512</a:t>
          </a:r>
        </a:p>
      </dgm:t>
    </dgm:pt>
    <dgm:pt modelId="{B15701AB-EDC0-4202-8BCC-B016BA80C418}" type="parTrans" cxnId="{8D98130B-98F1-4F76-B318-DC95442DD3F4}">
      <dgm:prSet/>
      <dgm:spPr/>
      <dgm:t>
        <a:bodyPr/>
        <a:lstStyle/>
        <a:p>
          <a:endParaRPr lang="en-US"/>
        </a:p>
      </dgm:t>
    </dgm:pt>
    <dgm:pt modelId="{9413AC3D-7E2C-4C71-B932-26177427EE4A}" type="sibTrans" cxnId="{8D98130B-98F1-4F76-B318-DC95442DD3F4}">
      <dgm:prSet/>
      <dgm:spPr/>
      <dgm:t>
        <a:bodyPr/>
        <a:lstStyle/>
        <a:p>
          <a:endParaRPr lang="en-US"/>
        </a:p>
      </dgm:t>
    </dgm:pt>
    <dgm:pt modelId="{F234A22F-E6EE-414F-8A66-148E51DBC110}">
      <dgm:prSet custT="1"/>
      <dgm:spPr>
        <a:ln>
          <a:noFill/>
          <a:prstDash val="dash"/>
        </a:ln>
      </dgm:spPr>
      <dgm:t>
        <a:bodyPr anchor="ctr"/>
        <a:lstStyle/>
        <a:p>
          <a:pPr algn="ctr">
            <a:buNone/>
          </a:pPr>
          <a:r>
            <a:rPr lang="en-US" sz="1600" dirty="0"/>
            <a:t>CONV5_3</a:t>
          </a:r>
        </a:p>
      </dgm:t>
    </dgm:pt>
    <dgm:pt modelId="{9D459BEF-3F0B-4C67-95B7-1B4E52B4A7A8}" type="parTrans" cxnId="{4EC588E4-DE41-4E77-89FA-B2F4E1F6EDAA}">
      <dgm:prSet/>
      <dgm:spPr/>
      <dgm:t>
        <a:bodyPr/>
        <a:lstStyle/>
        <a:p>
          <a:endParaRPr lang="en-US"/>
        </a:p>
      </dgm:t>
    </dgm:pt>
    <dgm:pt modelId="{ADE95663-51C1-4309-BAB5-F9C0416CD03F}" type="sibTrans" cxnId="{4EC588E4-DE41-4E77-89FA-B2F4E1F6EDAA}">
      <dgm:prSet/>
      <dgm:spPr/>
      <dgm:t>
        <a:bodyPr/>
        <a:lstStyle/>
        <a:p>
          <a:endParaRPr lang="en-US"/>
        </a:p>
      </dgm:t>
    </dgm:pt>
    <dgm:pt modelId="{01121D23-4432-4889-9C26-B1F0F6734371}">
      <dgm:prSet custT="1"/>
      <dgm:spPr>
        <a:ln>
          <a:noFill/>
          <a:prstDash val="dash"/>
        </a:ln>
      </dgm:spPr>
      <dgm:t>
        <a:bodyPr anchor="ctr"/>
        <a:lstStyle/>
        <a:p>
          <a:pPr algn="ctr">
            <a:buNone/>
          </a:pPr>
          <a:r>
            <a:rPr lang="en-US" sz="1050" dirty="0"/>
            <a:t>14X14X512</a:t>
          </a:r>
        </a:p>
      </dgm:t>
    </dgm:pt>
    <dgm:pt modelId="{E117B44E-C928-40E5-85B4-E8C59C9479AA}" type="parTrans" cxnId="{81F9BB43-563D-4B05-981C-B2123A612199}">
      <dgm:prSet/>
      <dgm:spPr/>
      <dgm:t>
        <a:bodyPr/>
        <a:lstStyle/>
        <a:p>
          <a:endParaRPr lang="en-US"/>
        </a:p>
      </dgm:t>
    </dgm:pt>
    <dgm:pt modelId="{A6B694D7-6DBD-4C2E-9D83-6701470A80E1}" type="sibTrans" cxnId="{81F9BB43-563D-4B05-981C-B2123A612199}">
      <dgm:prSet/>
      <dgm:spPr/>
      <dgm:t>
        <a:bodyPr/>
        <a:lstStyle/>
        <a:p>
          <a:endParaRPr lang="en-US"/>
        </a:p>
      </dgm:t>
    </dgm:pt>
    <dgm:pt modelId="{F48F750D-8C2B-4B7A-8C0E-B6D62BAB21F5}">
      <dgm:prSet custT="1"/>
      <dgm:spPr>
        <a:solidFill>
          <a:schemeClr val="accent1">
            <a:lumMod val="75000"/>
          </a:schemeClr>
        </a:solidFill>
        <a:ln>
          <a:noFill/>
          <a:prstDash val="dash"/>
        </a:ln>
      </dgm:spPr>
      <dgm:t>
        <a:bodyPr anchor="ctr"/>
        <a:lstStyle/>
        <a:p>
          <a:pPr algn="ctr">
            <a:buNone/>
          </a:pPr>
          <a:r>
            <a:rPr lang="en-US" sz="1600" dirty="0"/>
            <a:t>MAXPOOL</a:t>
          </a:r>
        </a:p>
      </dgm:t>
    </dgm:pt>
    <dgm:pt modelId="{0D0BCFBD-FA23-40D6-B0CE-85B5CC21AF8F}" type="parTrans" cxnId="{08A42286-AE01-4EA7-86F0-A92D2FF8C6BA}">
      <dgm:prSet/>
      <dgm:spPr/>
      <dgm:t>
        <a:bodyPr/>
        <a:lstStyle/>
        <a:p>
          <a:endParaRPr lang="en-US"/>
        </a:p>
      </dgm:t>
    </dgm:pt>
    <dgm:pt modelId="{4B802A78-0C7E-4A01-BDF7-11562E346546}" type="sibTrans" cxnId="{08A42286-AE01-4EA7-86F0-A92D2FF8C6BA}">
      <dgm:prSet/>
      <dgm:spPr/>
      <dgm:t>
        <a:bodyPr/>
        <a:lstStyle/>
        <a:p>
          <a:endParaRPr lang="en-US"/>
        </a:p>
      </dgm:t>
    </dgm:pt>
    <dgm:pt modelId="{80EC9B1C-88B3-4DA8-BE5F-822C643C0E1A}">
      <dgm:prSet custT="1"/>
      <dgm:spPr>
        <a:solidFill>
          <a:schemeClr val="accent1">
            <a:lumMod val="75000"/>
          </a:schemeClr>
        </a:solidFill>
        <a:ln>
          <a:noFill/>
          <a:prstDash val="dash"/>
        </a:ln>
      </dgm:spPr>
      <dgm:t>
        <a:bodyPr anchor="ctr"/>
        <a:lstStyle/>
        <a:p>
          <a:pPr algn="ctr">
            <a:buNone/>
          </a:pPr>
          <a:r>
            <a:rPr lang="en-US" sz="1050" dirty="0"/>
            <a:t>7X7X512</a:t>
          </a:r>
        </a:p>
      </dgm:t>
    </dgm:pt>
    <dgm:pt modelId="{592F2381-CEB5-455D-90F8-E9B664F0CBEF}" type="parTrans" cxnId="{D9C3B97A-FCC0-4F04-8C0D-73AD454B95E4}">
      <dgm:prSet/>
      <dgm:spPr/>
      <dgm:t>
        <a:bodyPr/>
        <a:lstStyle/>
        <a:p>
          <a:endParaRPr lang="en-US"/>
        </a:p>
      </dgm:t>
    </dgm:pt>
    <dgm:pt modelId="{C8ED05D8-C2DF-4A40-854B-4D60BBCFEC63}" type="sibTrans" cxnId="{D9C3B97A-FCC0-4F04-8C0D-73AD454B95E4}">
      <dgm:prSet/>
      <dgm:spPr/>
      <dgm:t>
        <a:bodyPr/>
        <a:lstStyle/>
        <a:p>
          <a:endParaRPr lang="en-US"/>
        </a:p>
      </dgm:t>
    </dgm:pt>
    <dgm:pt modelId="{20E32FF5-9EE8-485D-8E20-41030D07982D}">
      <dgm:prSet phldrT="[Text]" custT="1"/>
      <dgm:spPr>
        <a:solidFill>
          <a:schemeClr val="accent6">
            <a:lumMod val="75000"/>
          </a:schemeClr>
        </a:solidFill>
      </dgm:spPr>
      <dgm:t>
        <a:bodyPr anchor="ctr"/>
        <a:lstStyle/>
        <a:p>
          <a:pPr algn="ctr">
            <a:buNone/>
          </a:pPr>
          <a:r>
            <a:rPr lang="en-US" sz="1100" dirty="0"/>
            <a:t>GLOBAL AVGPOOL</a:t>
          </a:r>
        </a:p>
      </dgm:t>
    </dgm:pt>
    <dgm:pt modelId="{7C1A8DDA-2509-46A6-B401-2CC92CD29CCF}" type="parTrans" cxnId="{48A110E1-1390-490A-8FF5-3F7EFCFF5313}">
      <dgm:prSet/>
      <dgm:spPr/>
      <dgm:t>
        <a:bodyPr/>
        <a:lstStyle/>
        <a:p>
          <a:endParaRPr lang="en-US"/>
        </a:p>
      </dgm:t>
    </dgm:pt>
    <dgm:pt modelId="{70D18A5F-5718-4EA9-B337-6329289C08C0}" type="sibTrans" cxnId="{48A110E1-1390-490A-8FF5-3F7EFCFF5313}">
      <dgm:prSet/>
      <dgm:spPr/>
      <dgm:t>
        <a:bodyPr/>
        <a:lstStyle/>
        <a:p>
          <a:endParaRPr lang="en-US"/>
        </a:p>
      </dgm:t>
    </dgm:pt>
    <dgm:pt modelId="{67727B34-921D-4660-AE2B-1C471F20B401}">
      <dgm:prSet phldrT="[Text]" custT="1"/>
      <dgm:spPr>
        <a:solidFill>
          <a:schemeClr val="accent6">
            <a:lumMod val="75000"/>
          </a:schemeClr>
        </a:solidFill>
      </dgm:spPr>
      <dgm:t>
        <a:bodyPr anchor="ctr"/>
        <a:lstStyle/>
        <a:p>
          <a:pPr algn="ctr">
            <a:buNone/>
          </a:pPr>
          <a:r>
            <a:rPr lang="en-US" sz="1050" dirty="0"/>
            <a:t>7X7X512</a:t>
          </a:r>
        </a:p>
      </dgm:t>
    </dgm:pt>
    <dgm:pt modelId="{2F129629-A256-4202-A5A9-BEBEBA4D3032}" type="parTrans" cxnId="{3B3679EA-DBDD-433E-BED9-24C7D949F1CE}">
      <dgm:prSet/>
      <dgm:spPr/>
      <dgm:t>
        <a:bodyPr/>
        <a:lstStyle/>
        <a:p>
          <a:endParaRPr lang="en-US"/>
        </a:p>
      </dgm:t>
    </dgm:pt>
    <dgm:pt modelId="{ABF5E1FA-DA1B-49F0-AE7B-221FA391B1AE}" type="sibTrans" cxnId="{3B3679EA-DBDD-433E-BED9-24C7D949F1CE}">
      <dgm:prSet/>
      <dgm:spPr/>
      <dgm:t>
        <a:bodyPr/>
        <a:lstStyle/>
        <a:p>
          <a:endParaRPr lang="en-US"/>
        </a:p>
      </dgm:t>
    </dgm:pt>
    <dgm:pt modelId="{D7A34BF8-39AA-40C5-B9D8-BD7011A2CB05}">
      <dgm:prSet phldrT="[Text]" custT="1"/>
      <dgm:spPr>
        <a:solidFill>
          <a:schemeClr val="accent6">
            <a:lumMod val="75000"/>
          </a:schemeClr>
        </a:solidFill>
      </dgm:spPr>
      <dgm:t>
        <a:bodyPr anchor="ctr"/>
        <a:lstStyle/>
        <a:p>
          <a:pPr algn="ctr">
            <a:buNone/>
          </a:pPr>
          <a:r>
            <a:rPr lang="en-US" sz="1400" dirty="0"/>
            <a:t>DENSE ReLU</a:t>
          </a:r>
        </a:p>
      </dgm:t>
    </dgm:pt>
    <dgm:pt modelId="{D80CCC58-5A53-4405-AB0D-F34373C01AA9}" type="parTrans" cxnId="{4526D511-1948-4CD7-982A-16CC88A87CC2}">
      <dgm:prSet/>
      <dgm:spPr/>
      <dgm:t>
        <a:bodyPr/>
        <a:lstStyle/>
        <a:p>
          <a:endParaRPr lang="en-US"/>
        </a:p>
      </dgm:t>
    </dgm:pt>
    <dgm:pt modelId="{E5486D4B-D6FD-4D7F-BFB7-FC7387849D44}" type="sibTrans" cxnId="{4526D511-1948-4CD7-982A-16CC88A87CC2}">
      <dgm:prSet/>
      <dgm:spPr/>
      <dgm:t>
        <a:bodyPr/>
        <a:lstStyle/>
        <a:p>
          <a:endParaRPr lang="en-US"/>
        </a:p>
      </dgm:t>
    </dgm:pt>
    <dgm:pt modelId="{579E7434-7E6D-488F-BDA2-9DE80490D2F3}">
      <dgm:prSet phldrT="[Text]" custT="1"/>
      <dgm:spPr>
        <a:solidFill>
          <a:schemeClr val="accent6">
            <a:lumMod val="75000"/>
          </a:schemeClr>
        </a:solidFill>
      </dgm:spPr>
      <dgm:t>
        <a:bodyPr anchor="ctr"/>
        <a:lstStyle/>
        <a:p>
          <a:pPr algn="ctr">
            <a:buNone/>
          </a:pPr>
          <a:r>
            <a:rPr lang="en-US" sz="1000" dirty="0"/>
            <a:t>512</a:t>
          </a:r>
        </a:p>
      </dgm:t>
    </dgm:pt>
    <dgm:pt modelId="{C9964234-D48B-4FE3-95A9-40478B810A13}" type="parTrans" cxnId="{7E70DF7B-86CB-43EA-8DB1-9B4BFB57D389}">
      <dgm:prSet/>
      <dgm:spPr/>
      <dgm:t>
        <a:bodyPr/>
        <a:lstStyle/>
        <a:p>
          <a:endParaRPr lang="en-US"/>
        </a:p>
      </dgm:t>
    </dgm:pt>
    <dgm:pt modelId="{80B1ED6A-2B28-496B-BC4E-91BFFB156E32}" type="sibTrans" cxnId="{7E70DF7B-86CB-43EA-8DB1-9B4BFB57D389}">
      <dgm:prSet/>
      <dgm:spPr/>
      <dgm:t>
        <a:bodyPr/>
        <a:lstStyle/>
        <a:p>
          <a:endParaRPr lang="en-US"/>
        </a:p>
      </dgm:t>
    </dgm:pt>
    <dgm:pt modelId="{353C052E-5C79-4453-A6A3-042FEAE0FE88}">
      <dgm:prSet phldrT="[Text]" custT="1"/>
      <dgm:spPr>
        <a:solidFill>
          <a:schemeClr val="accent6">
            <a:lumMod val="75000"/>
          </a:schemeClr>
        </a:solidFill>
      </dgm:spPr>
      <dgm:t>
        <a:bodyPr anchor="ctr"/>
        <a:lstStyle/>
        <a:p>
          <a:pPr algn="ctr">
            <a:buNone/>
          </a:pPr>
          <a:r>
            <a:rPr lang="en-US" sz="1400" dirty="0"/>
            <a:t>NORM</a:t>
          </a:r>
        </a:p>
      </dgm:t>
    </dgm:pt>
    <dgm:pt modelId="{83B2C016-2990-4F8E-B4ED-D126DE2B3F1D}" type="parTrans" cxnId="{0831A0C7-39E8-4907-A9ED-A6ACC59035F8}">
      <dgm:prSet/>
      <dgm:spPr/>
      <dgm:t>
        <a:bodyPr/>
        <a:lstStyle/>
        <a:p>
          <a:endParaRPr lang="en-US"/>
        </a:p>
      </dgm:t>
    </dgm:pt>
    <dgm:pt modelId="{CAB81679-C14C-44F1-9CDC-941078B8AF71}" type="sibTrans" cxnId="{0831A0C7-39E8-4907-A9ED-A6ACC59035F8}">
      <dgm:prSet/>
      <dgm:spPr/>
      <dgm:t>
        <a:bodyPr/>
        <a:lstStyle/>
        <a:p>
          <a:endParaRPr lang="en-US"/>
        </a:p>
      </dgm:t>
    </dgm:pt>
    <dgm:pt modelId="{255FC689-603F-4565-A144-99BCBE867743}">
      <dgm:prSet phldrT="[Text]" custT="1"/>
      <dgm:spPr>
        <a:solidFill>
          <a:schemeClr val="accent6">
            <a:lumMod val="75000"/>
          </a:schemeClr>
        </a:solidFill>
      </dgm:spPr>
      <dgm:t>
        <a:bodyPr anchor="ctr"/>
        <a:lstStyle/>
        <a:p>
          <a:pPr algn="ctr">
            <a:buNone/>
          </a:pPr>
          <a:r>
            <a:rPr lang="en-US" sz="1000" dirty="0"/>
            <a:t>512</a:t>
          </a:r>
        </a:p>
      </dgm:t>
    </dgm:pt>
    <dgm:pt modelId="{7C538FC3-97CD-425A-990B-CA5F35D5BFEC}" type="parTrans" cxnId="{331AE035-AFA7-4982-A90B-BEB783B936F2}">
      <dgm:prSet/>
      <dgm:spPr/>
      <dgm:t>
        <a:bodyPr/>
        <a:lstStyle/>
        <a:p>
          <a:endParaRPr lang="en-US"/>
        </a:p>
      </dgm:t>
    </dgm:pt>
    <dgm:pt modelId="{74F4060D-91F8-4FB4-AC8B-459959F82EF8}" type="sibTrans" cxnId="{331AE035-AFA7-4982-A90B-BEB783B936F2}">
      <dgm:prSet/>
      <dgm:spPr/>
      <dgm:t>
        <a:bodyPr/>
        <a:lstStyle/>
        <a:p>
          <a:endParaRPr lang="en-US"/>
        </a:p>
      </dgm:t>
    </dgm:pt>
    <dgm:pt modelId="{C8B3980D-0A4C-43C0-B348-3C44C2F7AE71}">
      <dgm:prSet phldrT="[Text]" custT="1"/>
      <dgm:spPr>
        <a:solidFill>
          <a:schemeClr val="accent6">
            <a:lumMod val="75000"/>
          </a:schemeClr>
        </a:solidFill>
      </dgm:spPr>
      <dgm:t>
        <a:bodyPr anchor="ctr"/>
        <a:lstStyle/>
        <a:p>
          <a:pPr algn="ctr">
            <a:buNone/>
          </a:pPr>
          <a:r>
            <a:rPr lang="en-US" sz="1400" dirty="0"/>
            <a:t>DROPOUT</a:t>
          </a:r>
        </a:p>
      </dgm:t>
    </dgm:pt>
    <dgm:pt modelId="{F29B8220-927A-453A-9276-6FC57EEEFBE1}" type="parTrans" cxnId="{E4155DF7-82E7-4F0A-A2FB-D502933600AD}">
      <dgm:prSet/>
      <dgm:spPr/>
      <dgm:t>
        <a:bodyPr/>
        <a:lstStyle/>
        <a:p>
          <a:endParaRPr lang="en-US"/>
        </a:p>
      </dgm:t>
    </dgm:pt>
    <dgm:pt modelId="{37D68F20-0577-4D05-8F7C-7BD61FC2AB70}" type="sibTrans" cxnId="{E4155DF7-82E7-4F0A-A2FB-D502933600AD}">
      <dgm:prSet/>
      <dgm:spPr/>
      <dgm:t>
        <a:bodyPr/>
        <a:lstStyle/>
        <a:p>
          <a:endParaRPr lang="en-US"/>
        </a:p>
      </dgm:t>
    </dgm:pt>
    <dgm:pt modelId="{CF602D42-5507-4CB2-B56A-C182CE1CCCDE}">
      <dgm:prSet phldrT="[Text]" custT="1"/>
      <dgm:spPr>
        <a:solidFill>
          <a:schemeClr val="accent6">
            <a:lumMod val="75000"/>
          </a:schemeClr>
        </a:solidFill>
      </dgm:spPr>
      <dgm:t>
        <a:bodyPr anchor="ctr"/>
        <a:lstStyle/>
        <a:p>
          <a:pPr algn="ctr">
            <a:buNone/>
          </a:pPr>
          <a:r>
            <a:rPr lang="en-US" sz="1000" dirty="0"/>
            <a:t>512</a:t>
          </a:r>
        </a:p>
      </dgm:t>
    </dgm:pt>
    <dgm:pt modelId="{FBB29441-F69E-4A05-BAC4-BBE5E8885E2F}" type="parTrans" cxnId="{234AC83E-3EB6-466D-8859-9433ED1EB770}">
      <dgm:prSet/>
      <dgm:spPr/>
      <dgm:t>
        <a:bodyPr/>
        <a:lstStyle/>
        <a:p>
          <a:endParaRPr lang="en-US"/>
        </a:p>
      </dgm:t>
    </dgm:pt>
    <dgm:pt modelId="{16A936EE-4D4C-4F0C-846D-3B008226998F}" type="sibTrans" cxnId="{234AC83E-3EB6-466D-8859-9433ED1EB770}">
      <dgm:prSet/>
      <dgm:spPr/>
      <dgm:t>
        <a:bodyPr/>
        <a:lstStyle/>
        <a:p>
          <a:endParaRPr lang="en-US"/>
        </a:p>
      </dgm:t>
    </dgm:pt>
    <dgm:pt modelId="{E2EB1C44-581F-41DE-97C2-57B147E23BCB}">
      <dgm:prSet phldrT="[Text]" custT="1"/>
      <dgm:spPr>
        <a:solidFill>
          <a:schemeClr val="accent6">
            <a:lumMod val="75000"/>
          </a:schemeClr>
        </a:solidFill>
      </dgm:spPr>
      <dgm:t>
        <a:bodyPr anchor="ctr"/>
        <a:lstStyle/>
        <a:p>
          <a:pPr algn="ctr">
            <a:buNone/>
          </a:pPr>
          <a:r>
            <a:rPr lang="en-US" sz="1400" dirty="0"/>
            <a:t>DENSE_1 ReLU</a:t>
          </a:r>
        </a:p>
      </dgm:t>
    </dgm:pt>
    <dgm:pt modelId="{B090EE3A-5621-4438-B01E-58B121F357D1}" type="parTrans" cxnId="{61ADFB4F-D8E3-4DE3-B100-21B410295620}">
      <dgm:prSet/>
      <dgm:spPr/>
      <dgm:t>
        <a:bodyPr/>
        <a:lstStyle/>
        <a:p>
          <a:endParaRPr lang="en-US"/>
        </a:p>
      </dgm:t>
    </dgm:pt>
    <dgm:pt modelId="{FEF9D2E1-E586-42E0-A186-5408087ECEAA}" type="sibTrans" cxnId="{61ADFB4F-D8E3-4DE3-B100-21B410295620}">
      <dgm:prSet/>
      <dgm:spPr/>
      <dgm:t>
        <a:bodyPr/>
        <a:lstStyle/>
        <a:p>
          <a:endParaRPr lang="en-US"/>
        </a:p>
      </dgm:t>
    </dgm:pt>
    <dgm:pt modelId="{4A6DB6BD-EEC4-48D8-BE7F-79F6B27C9EA9}">
      <dgm:prSet phldrT="[Text]" custT="1"/>
      <dgm:spPr>
        <a:solidFill>
          <a:schemeClr val="accent6">
            <a:lumMod val="75000"/>
          </a:schemeClr>
        </a:solidFill>
      </dgm:spPr>
      <dgm:t>
        <a:bodyPr anchor="ctr"/>
        <a:lstStyle/>
        <a:p>
          <a:pPr algn="ctr">
            <a:buNone/>
          </a:pPr>
          <a:r>
            <a:rPr lang="en-US" sz="1000" dirty="0"/>
            <a:t>256</a:t>
          </a:r>
        </a:p>
      </dgm:t>
    </dgm:pt>
    <dgm:pt modelId="{D8DD32BF-4FE5-46D0-9753-E96BAC3F4F05}" type="parTrans" cxnId="{404A6C1F-ADAC-44DF-BEC6-684EBD6F3EB4}">
      <dgm:prSet/>
      <dgm:spPr/>
      <dgm:t>
        <a:bodyPr/>
        <a:lstStyle/>
        <a:p>
          <a:endParaRPr lang="en-US"/>
        </a:p>
      </dgm:t>
    </dgm:pt>
    <dgm:pt modelId="{D586BAB1-A659-4C77-A091-6170633D3130}" type="sibTrans" cxnId="{404A6C1F-ADAC-44DF-BEC6-684EBD6F3EB4}">
      <dgm:prSet/>
      <dgm:spPr/>
      <dgm:t>
        <a:bodyPr/>
        <a:lstStyle/>
        <a:p>
          <a:endParaRPr lang="en-US"/>
        </a:p>
      </dgm:t>
    </dgm:pt>
    <dgm:pt modelId="{F4916E32-A036-4307-9612-41E63943C6F5}">
      <dgm:prSet phldrT="[Text]" custT="1"/>
      <dgm:spPr>
        <a:solidFill>
          <a:schemeClr val="accent6">
            <a:lumMod val="75000"/>
          </a:schemeClr>
        </a:solidFill>
      </dgm:spPr>
      <dgm:t>
        <a:bodyPr anchor="ctr"/>
        <a:lstStyle/>
        <a:p>
          <a:pPr algn="ctr">
            <a:buNone/>
          </a:pPr>
          <a:r>
            <a:rPr lang="en-US" sz="1400" dirty="0"/>
            <a:t>NORM_1</a:t>
          </a:r>
        </a:p>
      </dgm:t>
    </dgm:pt>
    <dgm:pt modelId="{522CA945-EDCE-432C-A10B-D40224F92B0F}" type="parTrans" cxnId="{91078F6A-7707-4A74-9FA7-2B228EFFDAEC}">
      <dgm:prSet/>
      <dgm:spPr/>
      <dgm:t>
        <a:bodyPr/>
        <a:lstStyle/>
        <a:p>
          <a:endParaRPr lang="en-US"/>
        </a:p>
      </dgm:t>
    </dgm:pt>
    <dgm:pt modelId="{1087BFAA-88C8-420C-B3A0-86A509CF8211}" type="sibTrans" cxnId="{91078F6A-7707-4A74-9FA7-2B228EFFDAEC}">
      <dgm:prSet/>
      <dgm:spPr/>
      <dgm:t>
        <a:bodyPr/>
        <a:lstStyle/>
        <a:p>
          <a:endParaRPr lang="en-US"/>
        </a:p>
      </dgm:t>
    </dgm:pt>
    <dgm:pt modelId="{12DB7205-AC07-47F8-B314-C28A0C12EA17}">
      <dgm:prSet phldrT="[Text]" custT="1"/>
      <dgm:spPr>
        <a:solidFill>
          <a:schemeClr val="accent6">
            <a:lumMod val="75000"/>
          </a:schemeClr>
        </a:solidFill>
      </dgm:spPr>
      <dgm:t>
        <a:bodyPr anchor="ctr"/>
        <a:lstStyle/>
        <a:p>
          <a:pPr algn="ctr">
            <a:buNone/>
          </a:pPr>
          <a:r>
            <a:rPr lang="en-US" sz="1000" dirty="0"/>
            <a:t>256</a:t>
          </a:r>
        </a:p>
      </dgm:t>
    </dgm:pt>
    <dgm:pt modelId="{D7D19CEB-C90D-41B3-8654-12AB649B4969}" type="parTrans" cxnId="{FD736986-5641-4AA5-BDD6-81A93CB68124}">
      <dgm:prSet/>
      <dgm:spPr/>
      <dgm:t>
        <a:bodyPr/>
        <a:lstStyle/>
        <a:p>
          <a:endParaRPr lang="en-US"/>
        </a:p>
      </dgm:t>
    </dgm:pt>
    <dgm:pt modelId="{D6515548-0382-4E58-8D72-60CD63833B63}" type="sibTrans" cxnId="{FD736986-5641-4AA5-BDD6-81A93CB68124}">
      <dgm:prSet/>
      <dgm:spPr/>
      <dgm:t>
        <a:bodyPr/>
        <a:lstStyle/>
        <a:p>
          <a:endParaRPr lang="en-US"/>
        </a:p>
      </dgm:t>
    </dgm:pt>
    <dgm:pt modelId="{A9DA3E22-4B1A-45AC-82DB-D0045EC2E662}">
      <dgm:prSet phldrT="[Text]" custT="1"/>
      <dgm:spPr>
        <a:solidFill>
          <a:schemeClr val="accent6">
            <a:lumMod val="75000"/>
          </a:schemeClr>
        </a:solidFill>
      </dgm:spPr>
      <dgm:t>
        <a:bodyPr anchor="ctr"/>
        <a:lstStyle/>
        <a:p>
          <a:pPr algn="ctr">
            <a:buNone/>
          </a:pPr>
          <a:r>
            <a:rPr lang="en-US" sz="1400" dirty="0"/>
            <a:t>DROPOUT_1</a:t>
          </a:r>
        </a:p>
      </dgm:t>
    </dgm:pt>
    <dgm:pt modelId="{3469EA68-595E-4EF6-AF57-9F177E35389D}" type="parTrans" cxnId="{C467208D-F74C-49CF-B723-6725D913587F}">
      <dgm:prSet/>
      <dgm:spPr/>
      <dgm:t>
        <a:bodyPr/>
        <a:lstStyle/>
        <a:p>
          <a:endParaRPr lang="en-US"/>
        </a:p>
      </dgm:t>
    </dgm:pt>
    <dgm:pt modelId="{03E610C3-4904-48B9-A712-07A4A7A2B82B}" type="sibTrans" cxnId="{C467208D-F74C-49CF-B723-6725D913587F}">
      <dgm:prSet/>
      <dgm:spPr/>
      <dgm:t>
        <a:bodyPr/>
        <a:lstStyle/>
        <a:p>
          <a:endParaRPr lang="en-US"/>
        </a:p>
      </dgm:t>
    </dgm:pt>
    <dgm:pt modelId="{2A53134D-B9E1-49C9-80A2-8D6E8BCCAE58}">
      <dgm:prSet phldrT="[Text]" custT="1"/>
      <dgm:spPr>
        <a:solidFill>
          <a:schemeClr val="accent6">
            <a:lumMod val="75000"/>
          </a:schemeClr>
        </a:solidFill>
      </dgm:spPr>
      <dgm:t>
        <a:bodyPr anchor="ctr"/>
        <a:lstStyle/>
        <a:p>
          <a:pPr algn="ctr">
            <a:buNone/>
          </a:pPr>
          <a:r>
            <a:rPr lang="en-US" sz="1000" dirty="0"/>
            <a:t>256</a:t>
          </a:r>
        </a:p>
      </dgm:t>
    </dgm:pt>
    <dgm:pt modelId="{D98FD6E6-5D97-4E96-B5F9-D7F9F2A515E8}" type="parTrans" cxnId="{FF43C720-6961-4C00-A477-34C17CFB875C}">
      <dgm:prSet/>
      <dgm:spPr/>
      <dgm:t>
        <a:bodyPr/>
        <a:lstStyle/>
        <a:p>
          <a:endParaRPr lang="en-US"/>
        </a:p>
      </dgm:t>
    </dgm:pt>
    <dgm:pt modelId="{2CDE879C-70FA-445C-9043-E1D026F722BB}" type="sibTrans" cxnId="{FF43C720-6961-4C00-A477-34C17CFB875C}">
      <dgm:prSet/>
      <dgm:spPr/>
      <dgm:t>
        <a:bodyPr/>
        <a:lstStyle/>
        <a:p>
          <a:endParaRPr lang="en-US"/>
        </a:p>
      </dgm:t>
    </dgm:pt>
    <dgm:pt modelId="{AAAEF73B-E406-49DA-97EE-3DB27CA9FADE}">
      <dgm:prSet phldrT="[Text]" custT="1"/>
      <dgm:spPr>
        <a:solidFill>
          <a:schemeClr val="accent6">
            <a:lumMod val="75000"/>
          </a:schemeClr>
        </a:solidFill>
      </dgm:spPr>
      <dgm:t>
        <a:bodyPr anchor="ctr"/>
        <a:lstStyle/>
        <a:p>
          <a:pPr algn="ctr">
            <a:buNone/>
          </a:pPr>
          <a:r>
            <a:rPr lang="en-US" sz="1400" dirty="0"/>
            <a:t>DENSE_2 ReLU</a:t>
          </a:r>
        </a:p>
      </dgm:t>
    </dgm:pt>
    <dgm:pt modelId="{6FD2E5D0-0636-4676-A6D7-2262FB607F2F}" type="parTrans" cxnId="{6C74D0C7-76AF-493F-A539-0397B893DF04}">
      <dgm:prSet/>
      <dgm:spPr/>
      <dgm:t>
        <a:bodyPr/>
        <a:lstStyle/>
        <a:p>
          <a:endParaRPr lang="en-US"/>
        </a:p>
      </dgm:t>
    </dgm:pt>
    <dgm:pt modelId="{E8800CAC-56F4-4A4B-89B7-E7911FEBF273}" type="sibTrans" cxnId="{6C74D0C7-76AF-493F-A539-0397B893DF04}">
      <dgm:prSet/>
      <dgm:spPr/>
      <dgm:t>
        <a:bodyPr/>
        <a:lstStyle/>
        <a:p>
          <a:endParaRPr lang="en-US"/>
        </a:p>
      </dgm:t>
    </dgm:pt>
    <dgm:pt modelId="{E19EAC4A-0CE5-4F9F-AB3E-08CDD651B39A}">
      <dgm:prSet phldrT="[Text]" custT="1"/>
      <dgm:spPr>
        <a:solidFill>
          <a:schemeClr val="accent6">
            <a:lumMod val="75000"/>
          </a:schemeClr>
        </a:solidFill>
      </dgm:spPr>
      <dgm:t>
        <a:bodyPr anchor="ctr"/>
        <a:lstStyle/>
        <a:p>
          <a:pPr algn="ctr">
            <a:buNone/>
          </a:pPr>
          <a:r>
            <a:rPr lang="en-US" sz="1000" dirty="0"/>
            <a:t>128</a:t>
          </a:r>
        </a:p>
      </dgm:t>
    </dgm:pt>
    <dgm:pt modelId="{E3D0FB4F-233D-4DD5-A38B-205759614E36}" type="parTrans" cxnId="{F2050E02-B0AD-48EE-8056-D0952275C599}">
      <dgm:prSet/>
      <dgm:spPr/>
      <dgm:t>
        <a:bodyPr/>
        <a:lstStyle/>
        <a:p>
          <a:endParaRPr lang="en-US"/>
        </a:p>
      </dgm:t>
    </dgm:pt>
    <dgm:pt modelId="{621301ED-E77A-4775-BE1D-0D2825C540EC}" type="sibTrans" cxnId="{F2050E02-B0AD-48EE-8056-D0952275C599}">
      <dgm:prSet/>
      <dgm:spPr/>
      <dgm:t>
        <a:bodyPr/>
        <a:lstStyle/>
        <a:p>
          <a:endParaRPr lang="en-US"/>
        </a:p>
      </dgm:t>
    </dgm:pt>
    <dgm:pt modelId="{AED327F4-FD02-4DE2-A887-09E400D79AFD}">
      <dgm:prSet phldrT="[Text]" custT="1"/>
      <dgm:spPr>
        <a:solidFill>
          <a:schemeClr val="accent6">
            <a:lumMod val="75000"/>
          </a:schemeClr>
        </a:solidFill>
      </dgm:spPr>
      <dgm:t>
        <a:bodyPr anchor="ctr"/>
        <a:lstStyle/>
        <a:p>
          <a:pPr algn="ctr">
            <a:buNone/>
          </a:pPr>
          <a:r>
            <a:rPr lang="en-US" sz="1400" dirty="0"/>
            <a:t>NORM_2</a:t>
          </a:r>
        </a:p>
      </dgm:t>
    </dgm:pt>
    <dgm:pt modelId="{987C11DD-E4AD-4DF9-9BF0-DBB9853C91E0}" type="parTrans" cxnId="{72BDD4F3-8793-426F-994C-EE24C04F03C9}">
      <dgm:prSet/>
      <dgm:spPr/>
      <dgm:t>
        <a:bodyPr/>
        <a:lstStyle/>
        <a:p>
          <a:endParaRPr lang="en-US"/>
        </a:p>
      </dgm:t>
    </dgm:pt>
    <dgm:pt modelId="{9AC471D4-D2D1-475B-B59A-ED9494B5991B}" type="sibTrans" cxnId="{72BDD4F3-8793-426F-994C-EE24C04F03C9}">
      <dgm:prSet/>
      <dgm:spPr/>
      <dgm:t>
        <a:bodyPr/>
        <a:lstStyle/>
        <a:p>
          <a:endParaRPr lang="en-US"/>
        </a:p>
      </dgm:t>
    </dgm:pt>
    <dgm:pt modelId="{97FD2B1D-B166-47B3-9EF6-B7A6EA372BAA}">
      <dgm:prSet phldrT="[Text]" custT="1"/>
      <dgm:spPr>
        <a:solidFill>
          <a:schemeClr val="accent6">
            <a:lumMod val="75000"/>
          </a:schemeClr>
        </a:solidFill>
      </dgm:spPr>
      <dgm:t>
        <a:bodyPr anchor="ctr"/>
        <a:lstStyle/>
        <a:p>
          <a:pPr algn="ctr">
            <a:buNone/>
          </a:pPr>
          <a:r>
            <a:rPr lang="en-US" sz="1000" dirty="0"/>
            <a:t>128</a:t>
          </a:r>
        </a:p>
      </dgm:t>
    </dgm:pt>
    <dgm:pt modelId="{5015F0CB-158F-4CBB-8250-851603CC4E29}" type="parTrans" cxnId="{11D86CBF-E27B-4F34-837D-50BD54483AEB}">
      <dgm:prSet/>
      <dgm:spPr/>
      <dgm:t>
        <a:bodyPr/>
        <a:lstStyle/>
        <a:p>
          <a:endParaRPr lang="en-US"/>
        </a:p>
      </dgm:t>
    </dgm:pt>
    <dgm:pt modelId="{4EB7AFB2-C041-4DB5-ABE9-5EA0E9A5A69F}" type="sibTrans" cxnId="{11D86CBF-E27B-4F34-837D-50BD54483AEB}">
      <dgm:prSet/>
      <dgm:spPr/>
      <dgm:t>
        <a:bodyPr/>
        <a:lstStyle/>
        <a:p>
          <a:endParaRPr lang="en-US"/>
        </a:p>
      </dgm:t>
    </dgm:pt>
    <dgm:pt modelId="{9C42E68B-7EF3-4627-A469-BE6D0C5AF701}">
      <dgm:prSet phldrT="[Text]" custT="1"/>
      <dgm:spPr>
        <a:solidFill>
          <a:schemeClr val="accent6">
            <a:lumMod val="75000"/>
          </a:schemeClr>
        </a:solidFill>
      </dgm:spPr>
      <dgm:t>
        <a:bodyPr anchor="ctr"/>
        <a:lstStyle/>
        <a:p>
          <a:pPr algn="ctr">
            <a:buNone/>
          </a:pPr>
          <a:r>
            <a:rPr lang="en-US" sz="1400" dirty="0"/>
            <a:t>DROPOUT_2</a:t>
          </a:r>
        </a:p>
      </dgm:t>
    </dgm:pt>
    <dgm:pt modelId="{F4BB43E5-6DA3-409B-A92C-9A0AA7E48D52}" type="parTrans" cxnId="{7E4DD8C3-0CE0-4FE4-A638-FDDB93157077}">
      <dgm:prSet/>
      <dgm:spPr/>
      <dgm:t>
        <a:bodyPr/>
        <a:lstStyle/>
        <a:p>
          <a:endParaRPr lang="en-US"/>
        </a:p>
      </dgm:t>
    </dgm:pt>
    <dgm:pt modelId="{A833B8F1-30C0-4518-A2C8-B6FE6ED4BD25}" type="sibTrans" cxnId="{7E4DD8C3-0CE0-4FE4-A638-FDDB93157077}">
      <dgm:prSet/>
      <dgm:spPr/>
      <dgm:t>
        <a:bodyPr/>
        <a:lstStyle/>
        <a:p>
          <a:endParaRPr lang="en-US"/>
        </a:p>
      </dgm:t>
    </dgm:pt>
    <dgm:pt modelId="{4D80A424-3BA8-4706-8F1A-0F236759A010}">
      <dgm:prSet phldrT="[Text]" custT="1"/>
      <dgm:spPr>
        <a:solidFill>
          <a:schemeClr val="accent6">
            <a:lumMod val="75000"/>
          </a:schemeClr>
        </a:solidFill>
      </dgm:spPr>
      <dgm:t>
        <a:bodyPr anchor="ctr"/>
        <a:lstStyle/>
        <a:p>
          <a:pPr algn="ctr">
            <a:buNone/>
          </a:pPr>
          <a:r>
            <a:rPr lang="en-US" sz="1000" dirty="0"/>
            <a:t>128</a:t>
          </a:r>
        </a:p>
      </dgm:t>
    </dgm:pt>
    <dgm:pt modelId="{8702FB52-9771-4159-96B5-A33782446A1C}" type="parTrans" cxnId="{54239ECF-31A5-4BEE-87D9-0F694BC753D5}">
      <dgm:prSet/>
      <dgm:spPr/>
      <dgm:t>
        <a:bodyPr/>
        <a:lstStyle/>
        <a:p>
          <a:endParaRPr lang="en-US"/>
        </a:p>
      </dgm:t>
    </dgm:pt>
    <dgm:pt modelId="{04DA5120-D1DF-48E4-B98D-4AA0B54E5977}" type="sibTrans" cxnId="{54239ECF-31A5-4BEE-87D9-0F694BC753D5}">
      <dgm:prSet/>
      <dgm:spPr/>
      <dgm:t>
        <a:bodyPr/>
        <a:lstStyle/>
        <a:p>
          <a:endParaRPr lang="en-US"/>
        </a:p>
      </dgm:t>
    </dgm:pt>
    <dgm:pt modelId="{A1EC40E3-57D6-4721-93BC-B47B053CA9D3}">
      <dgm:prSet phldrT="[Text]" custT="1"/>
      <dgm:spPr>
        <a:solidFill>
          <a:schemeClr val="accent6">
            <a:lumMod val="75000"/>
          </a:schemeClr>
        </a:solidFill>
      </dgm:spPr>
      <dgm:t>
        <a:bodyPr anchor="ctr"/>
        <a:lstStyle/>
        <a:p>
          <a:pPr algn="ctr">
            <a:buNone/>
          </a:pPr>
          <a:r>
            <a:rPr lang="en-US" sz="1400" dirty="0"/>
            <a:t>SOFTMAX (OUTPUT)</a:t>
          </a:r>
        </a:p>
      </dgm:t>
    </dgm:pt>
    <dgm:pt modelId="{DE7D804E-C621-48A8-B1A9-DD0290FB58BA}" type="parTrans" cxnId="{A07E2B53-48B0-430F-8EDC-8802420B2CFF}">
      <dgm:prSet/>
      <dgm:spPr/>
      <dgm:t>
        <a:bodyPr/>
        <a:lstStyle/>
        <a:p>
          <a:endParaRPr lang="en-US"/>
        </a:p>
      </dgm:t>
    </dgm:pt>
    <dgm:pt modelId="{1E40B811-8FF2-49AF-A670-82C3F38D261F}" type="sibTrans" cxnId="{A07E2B53-48B0-430F-8EDC-8802420B2CFF}">
      <dgm:prSet/>
      <dgm:spPr/>
      <dgm:t>
        <a:bodyPr/>
        <a:lstStyle/>
        <a:p>
          <a:endParaRPr lang="en-US"/>
        </a:p>
      </dgm:t>
    </dgm:pt>
    <dgm:pt modelId="{F5B9D3A7-320B-4688-83F4-F010EC781228}">
      <dgm:prSet phldrT="[Text]" custT="1"/>
      <dgm:spPr>
        <a:solidFill>
          <a:schemeClr val="accent6">
            <a:lumMod val="75000"/>
          </a:schemeClr>
        </a:solidFill>
      </dgm:spPr>
      <dgm:t>
        <a:bodyPr anchor="ctr"/>
        <a:lstStyle/>
        <a:p>
          <a:pPr algn="ctr">
            <a:buNone/>
          </a:pPr>
          <a:r>
            <a:rPr lang="en-US" sz="1000" dirty="0"/>
            <a:t>43</a:t>
          </a:r>
        </a:p>
      </dgm:t>
    </dgm:pt>
    <dgm:pt modelId="{6283F1CB-36E4-45C4-AF74-0EB270477873}" type="parTrans" cxnId="{A7238252-95AE-4BB6-ABAE-12EB7EFE7931}">
      <dgm:prSet/>
      <dgm:spPr/>
      <dgm:t>
        <a:bodyPr/>
        <a:lstStyle/>
        <a:p>
          <a:endParaRPr lang="en-US"/>
        </a:p>
      </dgm:t>
    </dgm:pt>
    <dgm:pt modelId="{CE2FAC20-BB53-4F05-83F0-2B8ACD39A4FE}" type="sibTrans" cxnId="{A7238252-95AE-4BB6-ABAE-12EB7EFE7931}">
      <dgm:prSet/>
      <dgm:spPr/>
      <dgm:t>
        <a:bodyPr/>
        <a:lstStyle/>
        <a:p>
          <a:endParaRPr lang="en-US"/>
        </a:p>
      </dgm:t>
    </dgm:pt>
    <dgm:pt modelId="{2FD4DC97-D9B3-401A-911D-28899D4A26F9}" type="pres">
      <dgm:prSet presAssocID="{B2FA68DA-6BE2-431F-8F66-3D73B88687A2}" presName="diagram" presStyleCnt="0">
        <dgm:presLayoutVars>
          <dgm:dir/>
          <dgm:resizeHandles val="exact"/>
        </dgm:presLayoutVars>
      </dgm:prSet>
      <dgm:spPr/>
    </dgm:pt>
    <dgm:pt modelId="{DFB5A92B-907B-4131-9E63-470429D78BC3}" type="pres">
      <dgm:prSet presAssocID="{3F8234BE-2534-4480-9A05-4DB43E85F5BC}" presName="node" presStyleLbl="node1" presStyleIdx="0" presStyleCnt="30">
        <dgm:presLayoutVars>
          <dgm:bulletEnabled val="1"/>
        </dgm:presLayoutVars>
      </dgm:prSet>
      <dgm:spPr/>
    </dgm:pt>
    <dgm:pt modelId="{8BA22A34-28DA-42B7-B26E-FE90803EB659}" type="pres">
      <dgm:prSet presAssocID="{80DAB24A-E496-4F1E-83CE-DD99D57B5C70}" presName="sibTrans" presStyleLbl="sibTrans2D1" presStyleIdx="0" presStyleCnt="29"/>
      <dgm:spPr/>
    </dgm:pt>
    <dgm:pt modelId="{2D5AE46E-A911-4BDE-BD8D-DA942C584326}" type="pres">
      <dgm:prSet presAssocID="{80DAB24A-E496-4F1E-83CE-DD99D57B5C70}" presName="connectorText" presStyleLbl="sibTrans2D1" presStyleIdx="0" presStyleCnt="29"/>
      <dgm:spPr/>
    </dgm:pt>
    <dgm:pt modelId="{F94C7D72-147B-43FB-901A-0840E32AABF5}" type="pres">
      <dgm:prSet presAssocID="{F0E8439C-743B-426E-B5D9-C74C183EF8E6}" presName="node" presStyleLbl="node1" presStyleIdx="1" presStyleCnt="30">
        <dgm:presLayoutVars>
          <dgm:bulletEnabled val="1"/>
        </dgm:presLayoutVars>
      </dgm:prSet>
      <dgm:spPr/>
    </dgm:pt>
    <dgm:pt modelId="{0A5AF13C-8C0E-4B4E-85D7-759554A0DACA}" type="pres">
      <dgm:prSet presAssocID="{012FC52B-E5CA-4ED7-B4B3-44E9A7BFD308}" presName="sibTrans" presStyleLbl="sibTrans2D1" presStyleIdx="1" presStyleCnt="29"/>
      <dgm:spPr/>
    </dgm:pt>
    <dgm:pt modelId="{695ABBA7-91E5-44B5-8103-A4CEEC6E9208}" type="pres">
      <dgm:prSet presAssocID="{012FC52B-E5CA-4ED7-B4B3-44E9A7BFD308}" presName="connectorText" presStyleLbl="sibTrans2D1" presStyleIdx="1" presStyleCnt="29"/>
      <dgm:spPr/>
    </dgm:pt>
    <dgm:pt modelId="{21D5B91C-4FA5-4718-B09D-F5BFCD588908}" type="pres">
      <dgm:prSet presAssocID="{5C1AEAF8-BD58-4138-9AB3-EFEA0EF2336F}" presName="node" presStyleLbl="node1" presStyleIdx="2" presStyleCnt="30">
        <dgm:presLayoutVars>
          <dgm:bulletEnabled val="1"/>
        </dgm:presLayoutVars>
      </dgm:prSet>
      <dgm:spPr/>
    </dgm:pt>
    <dgm:pt modelId="{00CBAF16-69B0-495D-80C6-0AAE4B226D50}" type="pres">
      <dgm:prSet presAssocID="{77936F34-3BB0-45A7-8CAF-0B648CB34EB9}" presName="sibTrans" presStyleLbl="sibTrans2D1" presStyleIdx="2" presStyleCnt="29"/>
      <dgm:spPr/>
    </dgm:pt>
    <dgm:pt modelId="{F9F7491B-9EB6-4706-ADB4-6EF0B3413731}" type="pres">
      <dgm:prSet presAssocID="{77936F34-3BB0-45A7-8CAF-0B648CB34EB9}" presName="connectorText" presStyleLbl="sibTrans2D1" presStyleIdx="2" presStyleCnt="29"/>
      <dgm:spPr/>
    </dgm:pt>
    <dgm:pt modelId="{CC1F22A4-D026-4D6A-93A7-87200DE9EFB2}" type="pres">
      <dgm:prSet presAssocID="{D72ED5B3-DCF0-431A-87CB-70B44A94ACA3}" presName="node" presStyleLbl="node1" presStyleIdx="3" presStyleCnt="30">
        <dgm:presLayoutVars>
          <dgm:bulletEnabled val="1"/>
        </dgm:presLayoutVars>
      </dgm:prSet>
      <dgm:spPr/>
    </dgm:pt>
    <dgm:pt modelId="{A6B1FE5E-CE53-4125-85FC-14C72FF80670}" type="pres">
      <dgm:prSet presAssocID="{990ACFDE-4396-4E0B-9507-D7DEDB503975}" presName="sibTrans" presStyleLbl="sibTrans2D1" presStyleIdx="3" presStyleCnt="29"/>
      <dgm:spPr/>
    </dgm:pt>
    <dgm:pt modelId="{BBDD31A7-AA32-422A-8008-AB766509696F}" type="pres">
      <dgm:prSet presAssocID="{990ACFDE-4396-4E0B-9507-D7DEDB503975}" presName="connectorText" presStyleLbl="sibTrans2D1" presStyleIdx="3" presStyleCnt="29"/>
      <dgm:spPr/>
    </dgm:pt>
    <dgm:pt modelId="{79FE8CF6-51A3-4778-BE05-50617036F6D8}" type="pres">
      <dgm:prSet presAssocID="{9394CF07-BEB0-4E5D-8A06-9FFF33B67CB4}" presName="node" presStyleLbl="node1" presStyleIdx="4" presStyleCnt="30">
        <dgm:presLayoutVars>
          <dgm:bulletEnabled val="1"/>
        </dgm:presLayoutVars>
      </dgm:prSet>
      <dgm:spPr/>
    </dgm:pt>
    <dgm:pt modelId="{93021B6D-626A-4F43-A891-ECAE8B70DF94}" type="pres">
      <dgm:prSet presAssocID="{9DA9BEEF-6D2D-4A37-8FDD-54FFDC11E111}" presName="sibTrans" presStyleLbl="sibTrans2D1" presStyleIdx="4" presStyleCnt="29"/>
      <dgm:spPr/>
    </dgm:pt>
    <dgm:pt modelId="{64F58F2F-1800-4A9A-A39C-2BB96F20C9D6}" type="pres">
      <dgm:prSet presAssocID="{9DA9BEEF-6D2D-4A37-8FDD-54FFDC11E111}" presName="connectorText" presStyleLbl="sibTrans2D1" presStyleIdx="4" presStyleCnt="29"/>
      <dgm:spPr/>
    </dgm:pt>
    <dgm:pt modelId="{650916A9-58A5-45B5-8CE3-3AF2BA052238}" type="pres">
      <dgm:prSet presAssocID="{A3FFFA47-8669-4649-9192-4BC3DD17CE6E}" presName="node" presStyleLbl="node1" presStyleIdx="5" presStyleCnt="30">
        <dgm:presLayoutVars>
          <dgm:bulletEnabled val="1"/>
        </dgm:presLayoutVars>
      </dgm:prSet>
      <dgm:spPr/>
    </dgm:pt>
    <dgm:pt modelId="{DF5502B5-33B0-4DB9-8D9A-CDCC2FFCBC75}" type="pres">
      <dgm:prSet presAssocID="{DDF6048F-9BA4-4A08-A699-DB782D64C0C2}" presName="sibTrans" presStyleLbl="sibTrans2D1" presStyleIdx="5" presStyleCnt="29"/>
      <dgm:spPr/>
    </dgm:pt>
    <dgm:pt modelId="{E1F5DE82-1F36-4177-9461-91DE6B21E0E6}" type="pres">
      <dgm:prSet presAssocID="{DDF6048F-9BA4-4A08-A699-DB782D64C0C2}" presName="connectorText" presStyleLbl="sibTrans2D1" presStyleIdx="5" presStyleCnt="29"/>
      <dgm:spPr/>
    </dgm:pt>
    <dgm:pt modelId="{A687655F-FFD8-4715-B63F-739C649635D3}" type="pres">
      <dgm:prSet presAssocID="{3BAD664C-9E8A-45F1-8FEB-D2ACA70EC329}" presName="node" presStyleLbl="node1" presStyleIdx="6" presStyleCnt="30">
        <dgm:presLayoutVars>
          <dgm:bulletEnabled val="1"/>
        </dgm:presLayoutVars>
      </dgm:prSet>
      <dgm:spPr/>
    </dgm:pt>
    <dgm:pt modelId="{6D511BC1-2CC6-4C9E-AF8A-A9C1F3FD76F7}" type="pres">
      <dgm:prSet presAssocID="{317CFCE6-6EF7-4582-9839-30117D932552}" presName="sibTrans" presStyleLbl="sibTrans2D1" presStyleIdx="6" presStyleCnt="29"/>
      <dgm:spPr/>
    </dgm:pt>
    <dgm:pt modelId="{8E7D2F4C-FAE9-4FB3-A7F4-6510937A4273}" type="pres">
      <dgm:prSet presAssocID="{317CFCE6-6EF7-4582-9839-30117D932552}" presName="connectorText" presStyleLbl="sibTrans2D1" presStyleIdx="6" presStyleCnt="29"/>
      <dgm:spPr/>
    </dgm:pt>
    <dgm:pt modelId="{97E8674A-EB12-499E-A348-F4E22612A2B3}" type="pres">
      <dgm:prSet presAssocID="{C03007DD-5B9C-48DD-B314-B917EE1EC865}" presName="node" presStyleLbl="node1" presStyleIdx="7" presStyleCnt="30">
        <dgm:presLayoutVars>
          <dgm:bulletEnabled val="1"/>
        </dgm:presLayoutVars>
      </dgm:prSet>
      <dgm:spPr/>
    </dgm:pt>
    <dgm:pt modelId="{0C5DD78B-53F4-4133-AD08-39D2E7867D3A}" type="pres">
      <dgm:prSet presAssocID="{0A878BF9-CC97-4A0F-B1AF-854D004172AF}" presName="sibTrans" presStyleLbl="sibTrans2D1" presStyleIdx="7" presStyleCnt="29"/>
      <dgm:spPr/>
    </dgm:pt>
    <dgm:pt modelId="{AFDFDB9C-383F-4243-98C5-5086016A2216}" type="pres">
      <dgm:prSet presAssocID="{0A878BF9-CC97-4A0F-B1AF-854D004172AF}" presName="connectorText" presStyleLbl="sibTrans2D1" presStyleIdx="7" presStyleCnt="29"/>
      <dgm:spPr/>
    </dgm:pt>
    <dgm:pt modelId="{2407B2B9-5D64-4739-8C3C-26B66BF90AD1}" type="pres">
      <dgm:prSet presAssocID="{ABF750DE-7FB5-409E-A5D6-D616D456A38E}" presName="node" presStyleLbl="node1" presStyleIdx="8" presStyleCnt="30">
        <dgm:presLayoutVars>
          <dgm:bulletEnabled val="1"/>
        </dgm:presLayoutVars>
      </dgm:prSet>
      <dgm:spPr/>
    </dgm:pt>
    <dgm:pt modelId="{32768EFE-DD03-446B-9D08-AA591D01912A}" type="pres">
      <dgm:prSet presAssocID="{2C893A3D-4BAE-4C99-933A-B504E4643C69}" presName="sibTrans" presStyleLbl="sibTrans2D1" presStyleIdx="8" presStyleCnt="29"/>
      <dgm:spPr/>
    </dgm:pt>
    <dgm:pt modelId="{3F54E69B-C607-45C5-BC87-6C30440524D1}" type="pres">
      <dgm:prSet presAssocID="{2C893A3D-4BAE-4C99-933A-B504E4643C69}" presName="connectorText" presStyleLbl="sibTrans2D1" presStyleIdx="8" presStyleCnt="29"/>
      <dgm:spPr/>
    </dgm:pt>
    <dgm:pt modelId="{62D727DA-75D3-494A-930E-8B79F45D6492}" type="pres">
      <dgm:prSet presAssocID="{3E9E3D78-1500-45AD-B6AD-C34E22263DD8}" presName="node" presStyleLbl="node1" presStyleIdx="9" presStyleCnt="30">
        <dgm:presLayoutVars>
          <dgm:bulletEnabled val="1"/>
        </dgm:presLayoutVars>
      </dgm:prSet>
      <dgm:spPr/>
    </dgm:pt>
    <dgm:pt modelId="{91349FAB-BB65-449A-9A12-22A01BF107C2}" type="pres">
      <dgm:prSet presAssocID="{8A45593C-2E25-4BA2-9E81-975E1A83BCEA}" presName="sibTrans" presStyleLbl="sibTrans2D1" presStyleIdx="9" presStyleCnt="29"/>
      <dgm:spPr/>
    </dgm:pt>
    <dgm:pt modelId="{4E459AD1-3C42-4880-B728-205B07AF37A7}" type="pres">
      <dgm:prSet presAssocID="{8A45593C-2E25-4BA2-9E81-975E1A83BCEA}" presName="connectorText" presStyleLbl="sibTrans2D1" presStyleIdx="9" presStyleCnt="29"/>
      <dgm:spPr/>
    </dgm:pt>
    <dgm:pt modelId="{CD5EE612-B4DE-467F-8B58-B1D43DCCBA08}" type="pres">
      <dgm:prSet presAssocID="{74FECA97-44BD-4333-9B3E-9DE5164C8CB7}" presName="node" presStyleLbl="node1" presStyleIdx="10" presStyleCnt="30">
        <dgm:presLayoutVars>
          <dgm:bulletEnabled val="1"/>
        </dgm:presLayoutVars>
      </dgm:prSet>
      <dgm:spPr/>
    </dgm:pt>
    <dgm:pt modelId="{253E6E29-1FCE-415F-8EB8-75F29E0EC2E1}" type="pres">
      <dgm:prSet presAssocID="{765D7CBF-3E32-4AF9-9F70-D6D2EE23982A}" presName="sibTrans" presStyleLbl="sibTrans2D1" presStyleIdx="10" presStyleCnt="29"/>
      <dgm:spPr/>
    </dgm:pt>
    <dgm:pt modelId="{60C85C95-1714-4BEC-A493-DD11419182BE}" type="pres">
      <dgm:prSet presAssocID="{765D7CBF-3E32-4AF9-9F70-D6D2EE23982A}" presName="connectorText" presStyleLbl="sibTrans2D1" presStyleIdx="10" presStyleCnt="29"/>
      <dgm:spPr/>
    </dgm:pt>
    <dgm:pt modelId="{6534F756-48AA-4E6B-A89F-E738C684CBA0}" type="pres">
      <dgm:prSet presAssocID="{CB4C1446-4257-4EC7-A0BE-9CDE72FD4B85}" presName="node" presStyleLbl="node1" presStyleIdx="11" presStyleCnt="30">
        <dgm:presLayoutVars>
          <dgm:bulletEnabled val="1"/>
        </dgm:presLayoutVars>
      </dgm:prSet>
      <dgm:spPr/>
    </dgm:pt>
    <dgm:pt modelId="{236946B7-D583-40ED-B23F-E7F3849FD3ED}" type="pres">
      <dgm:prSet presAssocID="{C60CE8FF-1236-465A-A8FE-19A527C67459}" presName="sibTrans" presStyleLbl="sibTrans2D1" presStyleIdx="11" presStyleCnt="29"/>
      <dgm:spPr/>
    </dgm:pt>
    <dgm:pt modelId="{2582B1E1-A6C2-435B-97B5-A8C28FFF1FA4}" type="pres">
      <dgm:prSet presAssocID="{C60CE8FF-1236-465A-A8FE-19A527C67459}" presName="connectorText" presStyleLbl="sibTrans2D1" presStyleIdx="11" presStyleCnt="29"/>
      <dgm:spPr/>
    </dgm:pt>
    <dgm:pt modelId="{B846CB65-182A-4DFF-88B2-74985041932F}" type="pres">
      <dgm:prSet presAssocID="{8D69ABFF-BD9D-47C3-8E53-5ECC7AED8CE6}" presName="node" presStyleLbl="node1" presStyleIdx="12" presStyleCnt="30">
        <dgm:presLayoutVars>
          <dgm:bulletEnabled val="1"/>
        </dgm:presLayoutVars>
      </dgm:prSet>
      <dgm:spPr/>
    </dgm:pt>
    <dgm:pt modelId="{8D66A368-7C69-45AA-8FBE-AA55BED23FDE}" type="pres">
      <dgm:prSet presAssocID="{5D060743-6CA5-4986-8770-A4FF7B6D1D61}" presName="sibTrans" presStyleLbl="sibTrans2D1" presStyleIdx="12" presStyleCnt="29"/>
      <dgm:spPr/>
    </dgm:pt>
    <dgm:pt modelId="{E0E886CF-5AEC-4686-B623-D1696D3C293B}" type="pres">
      <dgm:prSet presAssocID="{5D060743-6CA5-4986-8770-A4FF7B6D1D61}" presName="connectorText" presStyleLbl="sibTrans2D1" presStyleIdx="12" presStyleCnt="29"/>
      <dgm:spPr/>
    </dgm:pt>
    <dgm:pt modelId="{D2704FE9-E750-4342-AC7A-4659FAD1C786}" type="pres">
      <dgm:prSet presAssocID="{24FBDB81-558D-4CE4-B22B-0337009A7715}" presName="node" presStyleLbl="node1" presStyleIdx="13" presStyleCnt="30">
        <dgm:presLayoutVars>
          <dgm:bulletEnabled val="1"/>
        </dgm:presLayoutVars>
      </dgm:prSet>
      <dgm:spPr/>
    </dgm:pt>
    <dgm:pt modelId="{BD9EA0E6-59E8-439B-8996-C8F9D71FEBC3}" type="pres">
      <dgm:prSet presAssocID="{F711642F-AE6E-4100-BE29-91A6EFF9BB5B}" presName="sibTrans" presStyleLbl="sibTrans2D1" presStyleIdx="13" presStyleCnt="29"/>
      <dgm:spPr/>
    </dgm:pt>
    <dgm:pt modelId="{6D47C5E6-B620-40A3-9CD3-B9F8C223D3B3}" type="pres">
      <dgm:prSet presAssocID="{F711642F-AE6E-4100-BE29-91A6EFF9BB5B}" presName="connectorText" presStyleLbl="sibTrans2D1" presStyleIdx="13" presStyleCnt="29"/>
      <dgm:spPr/>
    </dgm:pt>
    <dgm:pt modelId="{01D33026-0CE3-411E-BAB3-1329A35DE108}" type="pres">
      <dgm:prSet presAssocID="{066B8D07-3846-4AF4-8E34-2AEE0B9051A1}" presName="node" presStyleLbl="node1" presStyleIdx="14" presStyleCnt="30">
        <dgm:presLayoutVars>
          <dgm:bulletEnabled val="1"/>
        </dgm:presLayoutVars>
      </dgm:prSet>
      <dgm:spPr/>
    </dgm:pt>
    <dgm:pt modelId="{58E2FE5C-4F45-47CC-92B8-2A313A66B15C}" type="pres">
      <dgm:prSet presAssocID="{8269744F-3DFA-4786-BA70-EC80E75F0A1C}" presName="sibTrans" presStyleLbl="sibTrans2D1" presStyleIdx="14" presStyleCnt="29"/>
      <dgm:spPr/>
    </dgm:pt>
    <dgm:pt modelId="{26ECF895-4488-48AF-8195-26A0A5A7E7FD}" type="pres">
      <dgm:prSet presAssocID="{8269744F-3DFA-4786-BA70-EC80E75F0A1C}" presName="connectorText" presStyleLbl="sibTrans2D1" presStyleIdx="14" presStyleCnt="29"/>
      <dgm:spPr/>
    </dgm:pt>
    <dgm:pt modelId="{8CB1E3AA-B20E-4882-9F1A-9D9FE7F977B0}" type="pres">
      <dgm:prSet presAssocID="{3D4303CB-4E33-405C-B067-9EB4DD1F4C1B}" presName="node" presStyleLbl="node1" presStyleIdx="15" presStyleCnt="30">
        <dgm:presLayoutVars>
          <dgm:bulletEnabled val="1"/>
        </dgm:presLayoutVars>
      </dgm:prSet>
      <dgm:spPr/>
    </dgm:pt>
    <dgm:pt modelId="{6B6EBFAD-CC92-4959-8EEF-260780DCD0A5}" type="pres">
      <dgm:prSet presAssocID="{C8C94350-C60A-4884-8ADC-2175E80B2C5A}" presName="sibTrans" presStyleLbl="sibTrans2D1" presStyleIdx="15" presStyleCnt="29"/>
      <dgm:spPr/>
    </dgm:pt>
    <dgm:pt modelId="{47284312-6FF9-4509-9746-40B2A358D7E5}" type="pres">
      <dgm:prSet presAssocID="{C8C94350-C60A-4884-8ADC-2175E80B2C5A}" presName="connectorText" presStyleLbl="sibTrans2D1" presStyleIdx="15" presStyleCnt="29"/>
      <dgm:spPr/>
    </dgm:pt>
    <dgm:pt modelId="{F34B4CC7-D577-48F0-99F2-86D7A6E6F87D}" type="pres">
      <dgm:prSet presAssocID="{4BC6B3AF-37B0-4209-A2B2-6F3691BCF0B8}" presName="node" presStyleLbl="node1" presStyleIdx="16" presStyleCnt="30">
        <dgm:presLayoutVars>
          <dgm:bulletEnabled val="1"/>
        </dgm:presLayoutVars>
      </dgm:prSet>
      <dgm:spPr/>
    </dgm:pt>
    <dgm:pt modelId="{7ECE0276-94DE-404A-85F9-FCE7C7E1B2F4}" type="pres">
      <dgm:prSet presAssocID="{74182283-5159-4953-ADAC-AEE274115698}" presName="sibTrans" presStyleLbl="sibTrans2D1" presStyleIdx="16" presStyleCnt="29"/>
      <dgm:spPr/>
    </dgm:pt>
    <dgm:pt modelId="{398050C4-61C2-4F1A-9627-D52648EC7462}" type="pres">
      <dgm:prSet presAssocID="{74182283-5159-4953-ADAC-AEE274115698}" presName="connectorText" presStyleLbl="sibTrans2D1" presStyleIdx="16" presStyleCnt="29"/>
      <dgm:spPr/>
    </dgm:pt>
    <dgm:pt modelId="{A177C301-A13E-4D10-A43B-81B0301E73C9}" type="pres">
      <dgm:prSet presAssocID="{F234A22F-E6EE-414F-8A66-148E51DBC110}" presName="node" presStyleLbl="node1" presStyleIdx="17" presStyleCnt="30">
        <dgm:presLayoutVars>
          <dgm:bulletEnabled val="1"/>
        </dgm:presLayoutVars>
      </dgm:prSet>
      <dgm:spPr/>
    </dgm:pt>
    <dgm:pt modelId="{5D469FDB-2E0F-4EE6-BB4A-9E9EDEFCCE51}" type="pres">
      <dgm:prSet presAssocID="{ADE95663-51C1-4309-BAB5-F9C0416CD03F}" presName="sibTrans" presStyleLbl="sibTrans2D1" presStyleIdx="17" presStyleCnt="29"/>
      <dgm:spPr/>
    </dgm:pt>
    <dgm:pt modelId="{6949FD6B-965A-432A-9D9C-EC795A520A50}" type="pres">
      <dgm:prSet presAssocID="{ADE95663-51C1-4309-BAB5-F9C0416CD03F}" presName="connectorText" presStyleLbl="sibTrans2D1" presStyleIdx="17" presStyleCnt="29"/>
      <dgm:spPr/>
    </dgm:pt>
    <dgm:pt modelId="{707D0239-1A7D-45FF-8E8E-77B0CEE1BED1}" type="pres">
      <dgm:prSet presAssocID="{F48F750D-8C2B-4B7A-8C0E-B6D62BAB21F5}" presName="node" presStyleLbl="node1" presStyleIdx="18" presStyleCnt="30">
        <dgm:presLayoutVars>
          <dgm:bulletEnabled val="1"/>
        </dgm:presLayoutVars>
      </dgm:prSet>
      <dgm:spPr/>
    </dgm:pt>
    <dgm:pt modelId="{21C8F592-88F1-4678-A445-C92AA7BED4AB}" type="pres">
      <dgm:prSet presAssocID="{4B802A78-0C7E-4A01-BDF7-11562E346546}" presName="sibTrans" presStyleLbl="sibTrans2D1" presStyleIdx="18" presStyleCnt="29"/>
      <dgm:spPr/>
    </dgm:pt>
    <dgm:pt modelId="{DABBE40D-8A0B-4F92-A756-608898959C89}" type="pres">
      <dgm:prSet presAssocID="{4B802A78-0C7E-4A01-BDF7-11562E346546}" presName="connectorText" presStyleLbl="sibTrans2D1" presStyleIdx="18" presStyleCnt="29"/>
      <dgm:spPr/>
    </dgm:pt>
    <dgm:pt modelId="{8ACCF27C-75EC-4551-BA63-091AA4B9BBC7}" type="pres">
      <dgm:prSet presAssocID="{20E32FF5-9EE8-485D-8E20-41030D07982D}" presName="node" presStyleLbl="node1" presStyleIdx="19" presStyleCnt="30">
        <dgm:presLayoutVars>
          <dgm:bulletEnabled val="1"/>
        </dgm:presLayoutVars>
      </dgm:prSet>
      <dgm:spPr/>
    </dgm:pt>
    <dgm:pt modelId="{3890FFAB-CE7B-446A-9F17-BA7BEA0FCDE4}" type="pres">
      <dgm:prSet presAssocID="{70D18A5F-5718-4EA9-B337-6329289C08C0}" presName="sibTrans" presStyleLbl="sibTrans2D1" presStyleIdx="19" presStyleCnt="29"/>
      <dgm:spPr/>
    </dgm:pt>
    <dgm:pt modelId="{B9A29F62-7CCD-4B2B-892B-0FCFCAC8B102}" type="pres">
      <dgm:prSet presAssocID="{70D18A5F-5718-4EA9-B337-6329289C08C0}" presName="connectorText" presStyleLbl="sibTrans2D1" presStyleIdx="19" presStyleCnt="29"/>
      <dgm:spPr/>
    </dgm:pt>
    <dgm:pt modelId="{18E7C2BA-F060-4FF6-9E46-1E4B84781415}" type="pres">
      <dgm:prSet presAssocID="{D7A34BF8-39AA-40C5-B9D8-BD7011A2CB05}" presName="node" presStyleLbl="node1" presStyleIdx="20" presStyleCnt="30">
        <dgm:presLayoutVars>
          <dgm:bulletEnabled val="1"/>
        </dgm:presLayoutVars>
      </dgm:prSet>
      <dgm:spPr/>
    </dgm:pt>
    <dgm:pt modelId="{5CFC5B35-CE29-44F8-9D0D-E63C179BA28E}" type="pres">
      <dgm:prSet presAssocID="{E5486D4B-D6FD-4D7F-BFB7-FC7387849D44}" presName="sibTrans" presStyleLbl="sibTrans2D1" presStyleIdx="20" presStyleCnt="29"/>
      <dgm:spPr/>
    </dgm:pt>
    <dgm:pt modelId="{FAD4F2D1-62BC-42C9-8AB6-DB0958876773}" type="pres">
      <dgm:prSet presAssocID="{E5486D4B-D6FD-4D7F-BFB7-FC7387849D44}" presName="connectorText" presStyleLbl="sibTrans2D1" presStyleIdx="20" presStyleCnt="29"/>
      <dgm:spPr/>
    </dgm:pt>
    <dgm:pt modelId="{90435B17-A4D7-4717-A13D-7434A84A5120}" type="pres">
      <dgm:prSet presAssocID="{353C052E-5C79-4453-A6A3-042FEAE0FE88}" presName="node" presStyleLbl="node1" presStyleIdx="21" presStyleCnt="30">
        <dgm:presLayoutVars>
          <dgm:bulletEnabled val="1"/>
        </dgm:presLayoutVars>
      </dgm:prSet>
      <dgm:spPr/>
    </dgm:pt>
    <dgm:pt modelId="{3569583B-27AE-4854-BB36-5264949EBDBC}" type="pres">
      <dgm:prSet presAssocID="{CAB81679-C14C-44F1-9CDC-941078B8AF71}" presName="sibTrans" presStyleLbl="sibTrans2D1" presStyleIdx="21" presStyleCnt="29"/>
      <dgm:spPr/>
    </dgm:pt>
    <dgm:pt modelId="{0270FAA6-145F-44AD-9098-EB1BD311D7BC}" type="pres">
      <dgm:prSet presAssocID="{CAB81679-C14C-44F1-9CDC-941078B8AF71}" presName="connectorText" presStyleLbl="sibTrans2D1" presStyleIdx="21" presStyleCnt="29"/>
      <dgm:spPr/>
    </dgm:pt>
    <dgm:pt modelId="{216D3546-7743-487F-BB3F-0EFEF0F6B7E4}" type="pres">
      <dgm:prSet presAssocID="{C8B3980D-0A4C-43C0-B348-3C44C2F7AE71}" presName="node" presStyleLbl="node1" presStyleIdx="22" presStyleCnt="30">
        <dgm:presLayoutVars>
          <dgm:bulletEnabled val="1"/>
        </dgm:presLayoutVars>
      </dgm:prSet>
      <dgm:spPr/>
    </dgm:pt>
    <dgm:pt modelId="{BFBFDE53-0513-49AC-B2CA-2620418E05E5}" type="pres">
      <dgm:prSet presAssocID="{37D68F20-0577-4D05-8F7C-7BD61FC2AB70}" presName="sibTrans" presStyleLbl="sibTrans2D1" presStyleIdx="22" presStyleCnt="29"/>
      <dgm:spPr/>
    </dgm:pt>
    <dgm:pt modelId="{6EA033BD-C635-46AD-A43D-4168EECC518D}" type="pres">
      <dgm:prSet presAssocID="{37D68F20-0577-4D05-8F7C-7BD61FC2AB70}" presName="connectorText" presStyleLbl="sibTrans2D1" presStyleIdx="22" presStyleCnt="29"/>
      <dgm:spPr/>
    </dgm:pt>
    <dgm:pt modelId="{56BE5D3A-477D-4579-8EE8-E421C562784D}" type="pres">
      <dgm:prSet presAssocID="{E2EB1C44-581F-41DE-97C2-57B147E23BCB}" presName="node" presStyleLbl="node1" presStyleIdx="23" presStyleCnt="30">
        <dgm:presLayoutVars>
          <dgm:bulletEnabled val="1"/>
        </dgm:presLayoutVars>
      </dgm:prSet>
      <dgm:spPr/>
    </dgm:pt>
    <dgm:pt modelId="{94B9D77F-1FE2-4251-AC1C-87C21D7C1EDD}" type="pres">
      <dgm:prSet presAssocID="{FEF9D2E1-E586-42E0-A186-5408087ECEAA}" presName="sibTrans" presStyleLbl="sibTrans2D1" presStyleIdx="23" presStyleCnt="29"/>
      <dgm:spPr/>
    </dgm:pt>
    <dgm:pt modelId="{89732FCF-7D8B-45A5-948B-05EFDC66410A}" type="pres">
      <dgm:prSet presAssocID="{FEF9D2E1-E586-42E0-A186-5408087ECEAA}" presName="connectorText" presStyleLbl="sibTrans2D1" presStyleIdx="23" presStyleCnt="29"/>
      <dgm:spPr/>
    </dgm:pt>
    <dgm:pt modelId="{20314EE3-4985-40E3-818B-89C7FB7576A0}" type="pres">
      <dgm:prSet presAssocID="{F4916E32-A036-4307-9612-41E63943C6F5}" presName="node" presStyleLbl="node1" presStyleIdx="24" presStyleCnt="30">
        <dgm:presLayoutVars>
          <dgm:bulletEnabled val="1"/>
        </dgm:presLayoutVars>
      </dgm:prSet>
      <dgm:spPr/>
    </dgm:pt>
    <dgm:pt modelId="{7374864B-5845-4126-99E1-9E4AB99CC3FD}" type="pres">
      <dgm:prSet presAssocID="{1087BFAA-88C8-420C-B3A0-86A509CF8211}" presName="sibTrans" presStyleLbl="sibTrans2D1" presStyleIdx="24" presStyleCnt="29"/>
      <dgm:spPr/>
    </dgm:pt>
    <dgm:pt modelId="{7196919A-686D-4ABC-9526-976C4758D55F}" type="pres">
      <dgm:prSet presAssocID="{1087BFAA-88C8-420C-B3A0-86A509CF8211}" presName="connectorText" presStyleLbl="sibTrans2D1" presStyleIdx="24" presStyleCnt="29"/>
      <dgm:spPr/>
    </dgm:pt>
    <dgm:pt modelId="{3F87BB93-4F6A-41D8-AB62-55413A019162}" type="pres">
      <dgm:prSet presAssocID="{A9DA3E22-4B1A-45AC-82DB-D0045EC2E662}" presName="node" presStyleLbl="node1" presStyleIdx="25" presStyleCnt="30">
        <dgm:presLayoutVars>
          <dgm:bulletEnabled val="1"/>
        </dgm:presLayoutVars>
      </dgm:prSet>
      <dgm:spPr/>
    </dgm:pt>
    <dgm:pt modelId="{946A5CBD-CA57-4486-BC34-C8B8C57AC27B}" type="pres">
      <dgm:prSet presAssocID="{03E610C3-4904-48B9-A712-07A4A7A2B82B}" presName="sibTrans" presStyleLbl="sibTrans2D1" presStyleIdx="25" presStyleCnt="29"/>
      <dgm:spPr/>
    </dgm:pt>
    <dgm:pt modelId="{CFF2A061-840F-4E81-BB99-976551B3A800}" type="pres">
      <dgm:prSet presAssocID="{03E610C3-4904-48B9-A712-07A4A7A2B82B}" presName="connectorText" presStyleLbl="sibTrans2D1" presStyleIdx="25" presStyleCnt="29"/>
      <dgm:spPr/>
    </dgm:pt>
    <dgm:pt modelId="{6EE7D017-6FD9-4134-A7A9-E521B32FA49F}" type="pres">
      <dgm:prSet presAssocID="{AAAEF73B-E406-49DA-97EE-3DB27CA9FADE}" presName="node" presStyleLbl="node1" presStyleIdx="26" presStyleCnt="30">
        <dgm:presLayoutVars>
          <dgm:bulletEnabled val="1"/>
        </dgm:presLayoutVars>
      </dgm:prSet>
      <dgm:spPr/>
    </dgm:pt>
    <dgm:pt modelId="{75303CB5-480C-450F-8B83-3ED7C604F735}" type="pres">
      <dgm:prSet presAssocID="{E8800CAC-56F4-4A4B-89B7-E7911FEBF273}" presName="sibTrans" presStyleLbl="sibTrans2D1" presStyleIdx="26" presStyleCnt="29"/>
      <dgm:spPr/>
    </dgm:pt>
    <dgm:pt modelId="{76B3ABCA-4AF6-4041-984D-9DCFB7DF2C1D}" type="pres">
      <dgm:prSet presAssocID="{E8800CAC-56F4-4A4B-89B7-E7911FEBF273}" presName="connectorText" presStyleLbl="sibTrans2D1" presStyleIdx="26" presStyleCnt="29"/>
      <dgm:spPr/>
    </dgm:pt>
    <dgm:pt modelId="{55CC038E-517F-4CAF-A7D5-35C33C8AC6A0}" type="pres">
      <dgm:prSet presAssocID="{AED327F4-FD02-4DE2-A887-09E400D79AFD}" presName="node" presStyleLbl="node1" presStyleIdx="27" presStyleCnt="30">
        <dgm:presLayoutVars>
          <dgm:bulletEnabled val="1"/>
        </dgm:presLayoutVars>
      </dgm:prSet>
      <dgm:spPr/>
    </dgm:pt>
    <dgm:pt modelId="{3F669255-548F-4D75-8BD9-CD8E750BB68A}" type="pres">
      <dgm:prSet presAssocID="{9AC471D4-D2D1-475B-B59A-ED9494B5991B}" presName="sibTrans" presStyleLbl="sibTrans2D1" presStyleIdx="27" presStyleCnt="29"/>
      <dgm:spPr/>
    </dgm:pt>
    <dgm:pt modelId="{100D8952-E105-4F38-B3E0-901EA0B5E0C6}" type="pres">
      <dgm:prSet presAssocID="{9AC471D4-D2D1-475B-B59A-ED9494B5991B}" presName="connectorText" presStyleLbl="sibTrans2D1" presStyleIdx="27" presStyleCnt="29"/>
      <dgm:spPr/>
    </dgm:pt>
    <dgm:pt modelId="{40BA49A0-53E0-4E1D-93FE-B8B04108031C}" type="pres">
      <dgm:prSet presAssocID="{9C42E68B-7EF3-4627-A469-BE6D0C5AF701}" presName="node" presStyleLbl="node1" presStyleIdx="28" presStyleCnt="30">
        <dgm:presLayoutVars>
          <dgm:bulletEnabled val="1"/>
        </dgm:presLayoutVars>
      </dgm:prSet>
      <dgm:spPr/>
    </dgm:pt>
    <dgm:pt modelId="{6BFCF729-1818-4A59-9F8D-6237F84B4FD6}" type="pres">
      <dgm:prSet presAssocID="{A833B8F1-30C0-4518-A2C8-B6FE6ED4BD25}" presName="sibTrans" presStyleLbl="sibTrans2D1" presStyleIdx="28" presStyleCnt="29"/>
      <dgm:spPr/>
    </dgm:pt>
    <dgm:pt modelId="{29851BFD-DE0A-4DD3-8DA1-C0C819A5BDEA}" type="pres">
      <dgm:prSet presAssocID="{A833B8F1-30C0-4518-A2C8-B6FE6ED4BD25}" presName="connectorText" presStyleLbl="sibTrans2D1" presStyleIdx="28" presStyleCnt="29"/>
      <dgm:spPr/>
    </dgm:pt>
    <dgm:pt modelId="{F80038DE-1F89-43AE-ABEF-3217B3513A3D}" type="pres">
      <dgm:prSet presAssocID="{A1EC40E3-57D6-4721-93BC-B47B053CA9D3}" presName="node" presStyleLbl="node1" presStyleIdx="29" presStyleCnt="30">
        <dgm:presLayoutVars>
          <dgm:bulletEnabled val="1"/>
        </dgm:presLayoutVars>
      </dgm:prSet>
      <dgm:spPr/>
    </dgm:pt>
  </dgm:ptLst>
  <dgm:cxnLst>
    <dgm:cxn modelId="{F2050E02-B0AD-48EE-8056-D0952275C599}" srcId="{AAAEF73B-E406-49DA-97EE-3DB27CA9FADE}" destId="{E19EAC4A-0CE5-4F9F-AB3E-08CDD651B39A}" srcOrd="0" destOrd="0" parTransId="{E3D0FB4F-233D-4DD5-A38B-205759614E36}" sibTransId="{621301ED-E77A-4775-BE1D-0D2825C540EC}"/>
    <dgm:cxn modelId="{CF3D4D03-E4C1-4BA6-8DED-177DF1DB28BE}" type="presOf" srcId="{9DA9BEEF-6D2D-4A37-8FDD-54FFDC11E111}" destId="{64F58F2F-1800-4A9A-A39C-2BB96F20C9D6}" srcOrd="1" destOrd="0" presId="urn:microsoft.com/office/officeart/2005/8/layout/process5"/>
    <dgm:cxn modelId="{BB51BE04-3923-45A6-BC8E-0A032F747307}" type="presOf" srcId="{8B2AF0E5-0EE3-41EF-A485-D30AE9E65A53}" destId="{650916A9-58A5-45B5-8CE3-3AF2BA052238}" srcOrd="0" destOrd="1" presId="urn:microsoft.com/office/officeart/2005/8/layout/process5"/>
    <dgm:cxn modelId="{1F63F606-E08C-4943-8D22-4309C8894E7A}" type="presOf" srcId="{8D69ABFF-BD9D-47C3-8E53-5ECC7AED8CE6}" destId="{B846CB65-182A-4DFF-88B2-74985041932F}" srcOrd="0" destOrd="0" presId="urn:microsoft.com/office/officeart/2005/8/layout/process5"/>
    <dgm:cxn modelId="{101F9E07-00FB-42AB-941E-E3E879F88FE8}" type="presOf" srcId="{C60CE8FF-1236-465A-A8FE-19A527C67459}" destId="{236946B7-D583-40ED-B23F-E7F3849FD3ED}" srcOrd="0" destOrd="0" presId="urn:microsoft.com/office/officeart/2005/8/layout/process5"/>
    <dgm:cxn modelId="{3B4C3408-2EA8-4574-8CD6-211DE5029D3C}" type="presOf" srcId="{70D18A5F-5718-4EA9-B337-6329289C08C0}" destId="{B9A29F62-7CCD-4B2B-892B-0FCFCAC8B102}" srcOrd="1" destOrd="0" presId="urn:microsoft.com/office/officeart/2005/8/layout/process5"/>
    <dgm:cxn modelId="{09C3EF08-22EE-4E23-928D-BF6EDBB8B08A}" type="presOf" srcId="{990ACFDE-4396-4E0B-9507-D7DEDB503975}" destId="{BBDD31A7-AA32-422A-8008-AB766509696F}" srcOrd="1" destOrd="0" presId="urn:microsoft.com/office/officeart/2005/8/layout/process5"/>
    <dgm:cxn modelId="{848A6B09-67E2-4EEB-A01F-FC05894C41E9}" type="presOf" srcId="{2C893A3D-4BAE-4C99-933A-B504E4643C69}" destId="{32768EFE-DD03-446B-9D08-AA591D01912A}" srcOrd="0" destOrd="0" presId="urn:microsoft.com/office/officeart/2005/8/layout/process5"/>
    <dgm:cxn modelId="{8D98130B-98F1-4F76-B318-DC95442DD3F4}" srcId="{4BC6B3AF-37B0-4209-A2B2-6F3691BCF0B8}" destId="{18E17EDA-51F9-4769-A0A9-6CA0B24420B5}" srcOrd="0" destOrd="0" parTransId="{B15701AB-EDC0-4202-8BCC-B016BA80C418}" sibTransId="{9413AC3D-7E2C-4C71-B932-26177427EE4A}"/>
    <dgm:cxn modelId="{A83B340C-EDD2-4E45-B4FD-0CE0E38C3784}" type="presOf" srcId="{4B802A78-0C7E-4A01-BDF7-11562E346546}" destId="{DABBE40D-8A0B-4F92-A756-608898959C89}" srcOrd="1" destOrd="0" presId="urn:microsoft.com/office/officeart/2005/8/layout/process5"/>
    <dgm:cxn modelId="{946BA80C-46B8-49C7-80D1-276C5347CBD8}" srcId="{B2FA68DA-6BE2-431F-8F66-3D73B88687A2}" destId="{CB4C1446-4257-4EC7-A0BE-9CDE72FD4B85}" srcOrd="11" destOrd="0" parTransId="{00A791C4-409C-4D7C-9BEB-E8729A4E5A99}" sibTransId="{C60CE8FF-1236-465A-A8FE-19A527C67459}"/>
    <dgm:cxn modelId="{A23C220D-854B-44FF-9F2E-A99E5282449F}" type="presOf" srcId="{20E32FF5-9EE8-485D-8E20-41030D07982D}" destId="{8ACCF27C-75EC-4551-BA63-091AA4B9BBC7}" srcOrd="0" destOrd="0" presId="urn:microsoft.com/office/officeart/2005/8/layout/process5"/>
    <dgm:cxn modelId="{E6BDC40D-87B9-41BA-B88A-7B39D91A104B}" srcId="{3F8234BE-2534-4480-9A05-4DB43E85F5BC}" destId="{93FCD366-B5ED-4333-A791-2AF06B2BE5B9}" srcOrd="0" destOrd="0" parTransId="{705A435B-94A7-4A01-B9F9-F98A3A2A18FD}" sibTransId="{A966FD3E-B5E2-4B02-BFD9-2B22A0B62E4E}"/>
    <dgm:cxn modelId="{F1EA580E-5562-4204-B248-60732E78AD3E}" type="presOf" srcId="{012FC52B-E5CA-4ED7-B4B3-44E9A7BFD308}" destId="{695ABBA7-91E5-44B5-8103-A4CEEC6E9208}" srcOrd="1" destOrd="0" presId="urn:microsoft.com/office/officeart/2005/8/layout/process5"/>
    <dgm:cxn modelId="{25D07D0E-E953-40C1-99FC-BD4CAC3CEC4D}" type="presOf" srcId="{8269744F-3DFA-4786-BA70-EC80E75F0A1C}" destId="{26ECF895-4488-48AF-8195-26A0A5A7E7FD}" srcOrd="1" destOrd="0" presId="urn:microsoft.com/office/officeart/2005/8/layout/process5"/>
    <dgm:cxn modelId="{CE79F50F-4791-4C20-AEDE-C9881E9DB29F}" srcId="{B2FA68DA-6BE2-431F-8F66-3D73B88687A2}" destId="{3BAD664C-9E8A-45F1-8FEB-D2ACA70EC329}" srcOrd="6" destOrd="0" parTransId="{ED206987-150D-4338-A2BB-599F8C9A9DDF}" sibTransId="{317CFCE6-6EF7-4582-9839-30117D932552}"/>
    <dgm:cxn modelId="{4526D511-1948-4CD7-982A-16CC88A87CC2}" srcId="{B2FA68DA-6BE2-431F-8F66-3D73B88687A2}" destId="{D7A34BF8-39AA-40C5-B9D8-BD7011A2CB05}" srcOrd="20" destOrd="0" parTransId="{D80CCC58-5A53-4405-AB0D-F34373C01AA9}" sibTransId="{E5486D4B-D6FD-4D7F-BFB7-FC7387849D44}"/>
    <dgm:cxn modelId="{5E2F6818-414C-4429-8FD4-C77D972ED7CD}" type="presOf" srcId="{F711642F-AE6E-4100-BE29-91A6EFF9BB5B}" destId="{6D47C5E6-B620-40A3-9CD3-B9F8C223D3B3}" srcOrd="1" destOrd="0" presId="urn:microsoft.com/office/officeart/2005/8/layout/process5"/>
    <dgm:cxn modelId="{336D6E18-E35A-43E8-82C7-E3A90C7C7E23}" type="presOf" srcId="{A46E7B3D-DE9A-489C-97CF-CF1BD7FFAD7C}" destId="{CD5EE612-B4DE-467F-8B58-B1D43DCCBA08}" srcOrd="0" destOrd="1" presId="urn:microsoft.com/office/officeart/2005/8/layout/process5"/>
    <dgm:cxn modelId="{A8F2B319-16DE-473A-AD5E-0D7FCA3901DA}" srcId="{3BAD664C-9E8A-45F1-8FEB-D2ACA70EC329}" destId="{F28346A7-7DEA-4A88-8B01-BC0A8CBF954D}" srcOrd="0" destOrd="0" parTransId="{CC7F29DB-2B9D-4019-8431-A6163CD8F988}" sibTransId="{561AC483-7180-40B6-AD3D-C23C6B825095}"/>
    <dgm:cxn modelId="{AC4B871A-2E4A-47AA-AD60-D43D53E84742}" type="presOf" srcId="{A1EC40E3-57D6-4721-93BC-B47B053CA9D3}" destId="{F80038DE-1F89-43AE-ABEF-3217B3513A3D}" srcOrd="0" destOrd="0" presId="urn:microsoft.com/office/officeart/2005/8/layout/process5"/>
    <dgm:cxn modelId="{1F5AD01B-5928-4401-8F2F-B18A556BC0B9}" type="presOf" srcId="{765D7CBF-3E32-4AF9-9F70-D6D2EE23982A}" destId="{60C85C95-1714-4BEC-A493-DD11419182BE}" srcOrd="1" destOrd="0" presId="urn:microsoft.com/office/officeart/2005/8/layout/process5"/>
    <dgm:cxn modelId="{CA1A801C-C725-434B-852A-C521DB83E04E}" srcId="{A3FFFA47-8669-4649-9192-4BC3DD17CE6E}" destId="{8B2AF0E5-0EE3-41EF-A485-D30AE9E65A53}" srcOrd="0" destOrd="0" parTransId="{8C817D99-1072-4113-910A-416FEF1818C9}" sibTransId="{0C12B228-B522-44EE-95D4-C65E7EE33AEA}"/>
    <dgm:cxn modelId="{C08FD61C-ACA3-4F21-8B6B-02EC2B035184}" type="presOf" srcId="{24FBDB81-558D-4CE4-B22B-0337009A7715}" destId="{D2704FE9-E750-4342-AC7A-4659FAD1C786}" srcOrd="0" destOrd="0" presId="urn:microsoft.com/office/officeart/2005/8/layout/process5"/>
    <dgm:cxn modelId="{0057991E-A9BB-485A-A03D-37F30E846DA6}" type="presOf" srcId="{CAB81679-C14C-44F1-9CDC-941078B8AF71}" destId="{3569583B-27AE-4854-BB36-5264949EBDBC}" srcOrd="0" destOrd="0" presId="urn:microsoft.com/office/officeart/2005/8/layout/process5"/>
    <dgm:cxn modelId="{404A6C1F-ADAC-44DF-BEC6-684EBD6F3EB4}" srcId="{E2EB1C44-581F-41DE-97C2-57B147E23BCB}" destId="{4A6DB6BD-EEC4-48D8-BE7F-79F6B27C9EA9}" srcOrd="0" destOrd="0" parTransId="{D8DD32BF-4FE5-46D0-9753-E96BAC3F4F05}" sibTransId="{D586BAB1-A659-4C77-A091-6170633D3130}"/>
    <dgm:cxn modelId="{A996A720-D873-42EC-A8A3-CBE230F31761}" type="presOf" srcId="{A833B8F1-30C0-4518-A2C8-B6FE6ED4BD25}" destId="{6BFCF729-1818-4A59-9F8D-6237F84B4FD6}" srcOrd="0" destOrd="0" presId="urn:microsoft.com/office/officeart/2005/8/layout/process5"/>
    <dgm:cxn modelId="{FF43C720-6961-4C00-A477-34C17CFB875C}" srcId="{A9DA3E22-4B1A-45AC-82DB-D0045EC2E662}" destId="{2A53134D-B9E1-49C9-80A2-8D6E8BCCAE58}" srcOrd="0" destOrd="0" parTransId="{D98FD6E6-5D97-4E96-B5F9-D7F9F2A515E8}" sibTransId="{2CDE879C-70FA-445C-9043-E1D026F722BB}"/>
    <dgm:cxn modelId="{DF04E820-B8FD-40B1-809E-FAB192702719}" type="presOf" srcId="{9430337B-B9A4-44B7-83E1-0CC6A4C1622A}" destId="{6534F756-48AA-4E6B-A89F-E738C684CBA0}" srcOrd="0" destOrd="1" presId="urn:microsoft.com/office/officeart/2005/8/layout/process5"/>
    <dgm:cxn modelId="{6642B021-196D-4870-BF6F-CDA115A0A852}" srcId="{B2FA68DA-6BE2-431F-8F66-3D73B88687A2}" destId="{74FECA97-44BD-4333-9B3E-9DE5164C8CB7}" srcOrd="10" destOrd="0" parTransId="{B71A86E4-901D-4748-B07F-45976DD73C7F}" sibTransId="{765D7CBF-3E32-4AF9-9F70-D6D2EE23982A}"/>
    <dgm:cxn modelId="{B4A3C421-2F3B-47D4-B2C5-F276FA1A0EEF}" srcId="{3E9E3D78-1500-45AD-B6AD-C34E22263DD8}" destId="{745BFEFA-2CE6-413E-BA05-A2B141AA0BAB}" srcOrd="0" destOrd="0" parTransId="{E1471827-459F-45FB-B641-EC5EB96083B8}" sibTransId="{FF368E43-3DAC-4794-97E1-00CFFED71815}"/>
    <dgm:cxn modelId="{AFF84224-BC3B-4BA7-B836-8052B2E94CCE}" type="presOf" srcId="{9394CF07-BEB0-4E5D-8A06-9FFF33B67CB4}" destId="{79FE8CF6-51A3-4778-BE05-50617036F6D8}" srcOrd="0" destOrd="0" presId="urn:microsoft.com/office/officeart/2005/8/layout/process5"/>
    <dgm:cxn modelId="{DD1F6C26-2E47-4CEB-A8C6-8BA7DF4AAA3A}" srcId="{B2FA68DA-6BE2-431F-8F66-3D73B88687A2}" destId="{8D69ABFF-BD9D-47C3-8E53-5ECC7AED8CE6}" srcOrd="12" destOrd="0" parTransId="{19311B79-EE12-4ACC-8FF8-BD27F3F8109A}" sibTransId="{5D060743-6CA5-4986-8770-A4FF7B6D1D61}"/>
    <dgm:cxn modelId="{2671DB26-B79D-431B-AEBD-9C8CE625F9F6}" type="presOf" srcId="{F28346A7-7DEA-4A88-8B01-BC0A8CBF954D}" destId="{A687655F-FFD8-4715-B63F-739C649635D3}" srcOrd="0" destOrd="1" presId="urn:microsoft.com/office/officeart/2005/8/layout/process5"/>
    <dgm:cxn modelId="{8FF11327-4538-4AB2-BC76-4AB58A43C143}" type="presOf" srcId="{FEF2C1B7-0F30-4AAF-8573-84F1577DF3B4}" destId="{21D5B91C-4FA5-4718-B09D-F5BFCD588908}" srcOrd="0" destOrd="1" presId="urn:microsoft.com/office/officeart/2005/8/layout/process5"/>
    <dgm:cxn modelId="{BA5FD827-AE10-4E39-8DA1-6FA8A7F534C1}" type="presOf" srcId="{317CFCE6-6EF7-4582-9839-30117D932552}" destId="{6D511BC1-2CC6-4C9E-AF8A-A9C1F3FD76F7}" srcOrd="0" destOrd="0" presId="urn:microsoft.com/office/officeart/2005/8/layout/process5"/>
    <dgm:cxn modelId="{B1B22029-6422-456B-B952-584220349B97}" type="presOf" srcId="{C8B3980D-0A4C-43C0-B348-3C44C2F7AE71}" destId="{216D3546-7743-487F-BB3F-0EFEF0F6B7E4}" srcOrd="0" destOrd="0" presId="urn:microsoft.com/office/officeart/2005/8/layout/process5"/>
    <dgm:cxn modelId="{C570BE29-AE90-46FC-A780-A14512D1C23D}" type="presOf" srcId="{C8C94350-C60A-4884-8ADC-2175E80B2C5A}" destId="{47284312-6FF9-4509-9746-40B2A358D7E5}" srcOrd="1" destOrd="0" presId="urn:microsoft.com/office/officeart/2005/8/layout/process5"/>
    <dgm:cxn modelId="{E2F8F62C-3CC1-4842-8122-93FECBC77D6D}" type="presOf" srcId="{93FCD366-B5ED-4333-A791-2AF06B2BE5B9}" destId="{DFB5A92B-907B-4131-9E63-470429D78BC3}" srcOrd="0" destOrd="1" presId="urn:microsoft.com/office/officeart/2005/8/layout/process5"/>
    <dgm:cxn modelId="{00FD8B2F-94C8-4264-9B3B-7FA96D364F80}" type="presOf" srcId="{DDF6048F-9BA4-4A08-A699-DB782D64C0C2}" destId="{E1F5DE82-1F36-4177-9461-91DE6B21E0E6}" srcOrd="1" destOrd="0" presId="urn:microsoft.com/office/officeart/2005/8/layout/process5"/>
    <dgm:cxn modelId="{5603D430-0FD4-4A13-BFC8-A11F2DD8E7CF}" type="presOf" srcId="{012FC52B-E5CA-4ED7-B4B3-44E9A7BFD308}" destId="{0A5AF13C-8C0E-4B4E-85D7-759554A0DACA}" srcOrd="0" destOrd="0" presId="urn:microsoft.com/office/officeart/2005/8/layout/process5"/>
    <dgm:cxn modelId="{331AE035-AFA7-4982-A90B-BEB783B936F2}" srcId="{353C052E-5C79-4453-A6A3-042FEAE0FE88}" destId="{255FC689-603F-4565-A144-99BCBE867743}" srcOrd="0" destOrd="0" parTransId="{7C538FC3-97CD-425A-990B-CA5F35D5BFEC}" sibTransId="{74F4060D-91F8-4FB4-AC8B-459959F82EF8}"/>
    <dgm:cxn modelId="{1153EB35-7806-4022-B9E4-DE2B80DF0B0F}" type="presOf" srcId="{3D4303CB-4E33-405C-B067-9EB4DD1F4C1B}" destId="{8CB1E3AA-B20E-4882-9F1A-9D9FE7F977B0}" srcOrd="0" destOrd="0" presId="urn:microsoft.com/office/officeart/2005/8/layout/process5"/>
    <dgm:cxn modelId="{52084236-8ABB-4F29-AEA6-094A40101407}" type="presOf" srcId="{6760AB8E-9D03-4185-AA01-EC1C28EF8C0C}" destId="{B846CB65-182A-4DFF-88B2-74985041932F}" srcOrd="0" destOrd="1" presId="urn:microsoft.com/office/officeart/2005/8/layout/process5"/>
    <dgm:cxn modelId="{BDAA1D38-7795-4D69-B2F9-2689D854410A}" type="presOf" srcId="{B2FA68DA-6BE2-431F-8F66-3D73B88687A2}" destId="{2FD4DC97-D9B3-401A-911D-28899D4A26F9}" srcOrd="0" destOrd="0" presId="urn:microsoft.com/office/officeart/2005/8/layout/process5"/>
    <dgm:cxn modelId="{CFB3F738-B1AF-42B1-9F95-7C3C79B53B4E}" type="presOf" srcId="{37D68F20-0577-4D05-8F7C-7BD61FC2AB70}" destId="{6EA033BD-C635-46AD-A43D-4168EECC518D}" srcOrd="1" destOrd="0" presId="urn:microsoft.com/office/officeart/2005/8/layout/process5"/>
    <dgm:cxn modelId="{58980339-91A7-4579-9574-30A1C88DD5AA}" type="presOf" srcId="{353C052E-5C79-4453-A6A3-042FEAE0FE88}" destId="{90435B17-A4D7-4717-A13D-7434A84A5120}" srcOrd="0" destOrd="0" presId="urn:microsoft.com/office/officeart/2005/8/layout/process5"/>
    <dgm:cxn modelId="{84FC9339-6B8E-4D6E-A7B7-45FCB0A9FCC4}" srcId="{B2FA68DA-6BE2-431F-8F66-3D73B88687A2}" destId="{ABF750DE-7FB5-409E-A5D6-D616D456A38E}" srcOrd="8" destOrd="0" parTransId="{0DE1A830-8AA7-46AD-A6BE-024B2F759CE5}" sibTransId="{2C893A3D-4BAE-4C99-933A-B504E4643C69}"/>
    <dgm:cxn modelId="{8FFD043B-1121-49B9-9846-E1328F6687CC}" type="presOf" srcId="{03ABA921-A83C-4B92-A2AE-F6104480C652}" destId="{D2704FE9-E750-4342-AC7A-4659FAD1C786}" srcOrd="0" destOrd="1" presId="urn:microsoft.com/office/officeart/2005/8/layout/process5"/>
    <dgm:cxn modelId="{55E34E3C-8049-48F3-978F-6C107481F4C8}" type="presOf" srcId="{E8800CAC-56F4-4A4B-89B7-E7911FEBF273}" destId="{75303CB5-480C-450F-8B83-3ED7C604F735}" srcOrd="0" destOrd="0" presId="urn:microsoft.com/office/officeart/2005/8/layout/process5"/>
    <dgm:cxn modelId="{234AC83E-3EB6-466D-8859-9433ED1EB770}" srcId="{C8B3980D-0A4C-43C0-B348-3C44C2F7AE71}" destId="{CF602D42-5507-4CB2-B56A-C182CE1CCCDE}" srcOrd="0" destOrd="0" parTransId="{FBB29441-F69E-4A05-BAC4-BBE5E8885E2F}" sibTransId="{16A936EE-4D4C-4F0C-846D-3B008226998F}"/>
    <dgm:cxn modelId="{92941C3F-3A9C-4118-87CD-398908D18685}" type="presOf" srcId="{8A45593C-2E25-4BA2-9E81-975E1A83BCEA}" destId="{4E459AD1-3C42-4880-B728-205B07AF37A7}" srcOrd="1" destOrd="0" presId="urn:microsoft.com/office/officeart/2005/8/layout/process5"/>
    <dgm:cxn modelId="{29C50540-4743-4A1F-9335-5AFDCCF0861C}" srcId="{C03007DD-5B9C-48DD-B314-B917EE1EC865}" destId="{9607D7BA-8099-444D-83D0-33AEA57D3F97}" srcOrd="0" destOrd="0" parTransId="{AE8A1C4E-4220-4275-AB21-15E96D1A0E40}" sibTransId="{4AF66948-185D-47A1-9A78-ACE4A027C943}"/>
    <dgm:cxn modelId="{13B6725B-421D-4241-8E3A-F9D6011601BE}" type="presOf" srcId="{A833B8F1-30C0-4518-A2C8-B6FE6ED4BD25}" destId="{29851BFD-DE0A-4DD3-8DA1-C0C819A5BDEA}" srcOrd="1" destOrd="0" presId="urn:microsoft.com/office/officeart/2005/8/layout/process5"/>
    <dgm:cxn modelId="{5C5ABF5B-85B5-4C3B-B41B-1B8555EAD551}" type="presOf" srcId="{C03007DD-5B9C-48DD-B314-B917EE1EC865}" destId="{97E8674A-EB12-499E-A348-F4E22612A2B3}" srcOrd="0" destOrd="0" presId="urn:microsoft.com/office/officeart/2005/8/layout/process5"/>
    <dgm:cxn modelId="{74520061-596F-404C-A6DD-061305914274}" type="presOf" srcId="{ABF750DE-7FB5-409E-A5D6-D616D456A38E}" destId="{2407B2B9-5D64-4739-8C3C-26B66BF90AD1}" srcOrd="0" destOrd="0" presId="urn:microsoft.com/office/officeart/2005/8/layout/process5"/>
    <dgm:cxn modelId="{F97F7762-80CD-4980-9696-7311721D465C}" type="presOf" srcId="{579E7434-7E6D-488F-BDA2-9DE80490D2F3}" destId="{18E7C2BA-F060-4FF6-9E46-1E4B84781415}" srcOrd="0" destOrd="1" presId="urn:microsoft.com/office/officeart/2005/8/layout/process5"/>
    <dgm:cxn modelId="{81F9BB43-563D-4B05-981C-B2123A612199}" srcId="{F234A22F-E6EE-414F-8A66-148E51DBC110}" destId="{01121D23-4432-4889-9C26-B1F0F6734371}" srcOrd="0" destOrd="0" parTransId="{E117B44E-C928-40E5-85B4-E8C59C9479AA}" sibTransId="{A6B694D7-6DBD-4C2E-9D83-6701470A80E1}"/>
    <dgm:cxn modelId="{3B920464-7757-41C1-8CFF-BE2EBEA8BC94}" srcId="{5C1AEAF8-BD58-4138-9AB3-EFEA0EF2336F}" destId="{FEF2C1B7-0F30-4AAF-8573-84F1577DF3B4}" srcOrd="0" destOrd="0" parTransId="{4588AFB7-2FB1-461D-B9EE-D98CA7F6A12D}" sibTransId="{9BCF4E2E-6DC9-496B-9FD6-2212B8337457}"/>
    <dgm:cxn modelId="{69749044-732D-4796-B29F-40EC4A1E4B79}" type="presOf" srcId="{9AC471D4-D2D1-475B-B59A-ED9494B5991B}" destId="{100D8952-E105-4F38-B3E0-901EA0B5E0C6}" srcOrd="1" destOrd="0" presId="urn:microsoft.com/office/officeart/2005/8/layout/process5"/>
    <dgm:cxn modelId="{74192D45-5B47-4D76-B521-AFD4CC41EBD8}" type="presOf" srcId="{03E610C3-4904-48B9-A712-07A4A7A2B82B}" destId="{946A5CBD-CA57-4486-BC34-C8B8C57AC27B}" srcOrd="0" destOrd="0" presId="urn:microsoft.com/office/officeart/2005/8/layout/process5"/>
    <dgm:cxn modelId="{13E3DC67-6485-402F-8B20-112A8AAE08DC}" type="presOf" srcId="{A9DA3E22-4B1A-45AC-82DB-D0045EC2E662}" destId="{3F87BB93-4F6A-41D8-AB62-55413A019162}" srcOrd="0" destOrd="0" presId="urn:microsoft.com/office/officeart/2005/8/layout/process5"/>
    <dgm:cxn modelId="{E0355448-659A-4DA5-B2AC-D41CE8637929}" srcId="{74FECA97-44BD-4333-9B3E-9DE5164C8CB7}" destId="{A46E7B3D-DE9A-489C-97CF-CF1BD7FFAD7C}" srcOrd="0" destOrd="0" parTransId="{18451C55-667B-4D3B-B639-3E81692B81D6}" sibTransId="{E951762F-7932-4F3B-B402-C46FB642F6DE}"/>
    <dgm:cxn modelId="{015CF448-6A44-4FA6-88ED-1253521C6000}" srcId="{8D69ABFF-BD9D-47C3-8E53-5ECC7AED8CE6}" destId="{6760AB8E-9D03-4185-AA01-EC1C28EF8C0C}" srcOrd="0" destOrd="0" parTransId="{AB1A29B5-2B33-4C8F-A094-CC94FF2D36CA}" sibTransId="{67E5C9F8-6830-4D26-ACCE-510C714C062A}"/>
    <dgm:cxn modelId="{E6158C6A-4E95-445A-95F6-0331AC7B6A4C}" srcId="{B2FA68DA-6BE2-431F-8F66-3D73B88687A2}" destId="{F0E8439C-743B-426E-B5D9-C74C183EF8E6}" srcOrd="1" destOrd="0" parTransId="{18D9C852-CEA2-475D-9321-BFB4B2BDE624}" sibTransId="{012FC52B-E5CA-4ED7-B4B3-44E9A7BFD308}"/>
    <dgm:cxn modelId="{91078F6A-7707-4A74-9FA7-2B228EFFDAEC}" srcId="{B2FA68DA-6BE2-431F-8F66-3D73B88687A2}" destId="{F4916E32-A036-4307-9612-41E63943C6F5}" srcOrd="24" destOrd="0" parTransId="{522CA945-EDCE-432C-A10B-D40224F92B0F}" sibTransId="{1087BFAA-88C8-420C-B3A0-86A509CF8211}"/>
    <dgm:cxn modelId="{98AC1D4B-B75D-4F03-9019-19510B08F5E3}" type="presOf" srcId="{8A45593C-2E25-4BA2-9E81-975E1A83BCEA}" destId="{91349FAB-BB65-449A-9A12-22A01BF107C2}" srcOrd="0" destOrd="0" presId="urn:microsoft.com/office/officeart/2005/8/layout/process5"/>
    <dgm:cxn modelId="{8B04B34B-DC5F-49F2-B021-F4FEDC0625A3}" type="presOf" srcId="{9C42E68B-7EF3-4627-A469-BE6D0C5AF701}" destId="{40BA49A0-53E0-4E1D-93FE-B8B04108031C}" srcOrd="0" destOrd="0" presId="urn:microsoft.com/office/officeart/2005/8/layout/process5"/>
    <dgm:cxn modelId="{7A14C66C-8DC6-4A02-BAF4-BB5B1B9F1458}" srcId="{B2FA68DA-6BE2-431F-8F66-3D73B88687A2}" destId="{A3FFFA47-8669-4649-9192-4BC3DD17CE6E}" srcOrd="5" destOrd="0" parTransId="{A8A1EBFE-5DA3-4174-A112-B8A822188766}" sibTransId="{DDF6048F-9BA4-4A08-A699-DB782D64C0C2}"/>
    <dgm:cxn modelId="{E4E2EC4C-4F76-4F5F-915A-D99D7B781A07}" type="presOf" srcId="{77936F34-3BB0-45A7-8CAF-0B648CB34EB9}" destId="{00CBAF16-69B0-495D-80C6-0AAE4B226D50}" srcOrd="0" destOrd="0" presId="urn:microsoft.com/office/officeart/2005/8/layout/process5"/>
    <dgm:cxn modelId="{00023C4F-C39B-4A32-B9E1-A9CE80FB7E99}" type="presOf" srcId="{C2BE5AD3-BF95-4578-B019-64E1BA550358}" destId="{79FE8CF6-51A3-4778-BE05-50617036F6D8}" srcOrd="0" destOrd="1" presId="urn:microsoft.com/office/officeart/2005/8/layout/process5"/>
    <dgm:cxn modelId="{51A6D66F-E746-4697-B7DA-E7B7C3831053}" type="presOf" srcId="{F48F750D-8C2B-4B7A-8C0E-B6D62BAB21F5}" destId="{707D0239-1A7D-45FF-8E8E-77B0CEE1BED1}" srcOrd="0" destOrd="0" presId="urn:microsoft.com/office/officeart/2005/8/layout/process5"/>
    <dgm:cxn modelId="{61ADFB4F-D8E3-4DE3-B100-21B410295620}" srcId="{B2FA68DA-6BE2-431F-8F66-3D73B88687A2}" destId="{E2EB1C44-581F-41DE-97C2-57B147E23BCB}" srcOrd="23" destOrd="0" parTransId="{B090EE3A-5621-4438-B01E-58B121F357D1}" sibTransId="{FEF9D2E1-E586-42E0-A186-5408087ECEAA}"/>
    <dgm:cxn modelId="{24CC1170-D98D-465F-9B36-D9848ABA0036}" srcId="{B2FA68DA-6BE2-431F-8F66-3D73B88687A2}" destId="{3D4303CB-4E33-405C-B067-9EB4DD1F4C1B}" srcOrd="15" destOrd="0" parTransId="{ED2076D4-AD52-4424-A04C-4F69C5A22E4F}" sibTransId="{C8C94350-C60A-4884-8ADC-2175E80B2C5A}"/>
    <dgm:cxn modelId="{42D61E70-EF32-4750-BF5D-AB2A3B1C9BA2}" type="presOf" srcId="{70D18A5F-5718-4EA9-B337-6329289C08C0}" destId="{3890FFAB-CE7B-446A-9F17-BA7BEA0FCDE4}" srcOrd="0" destOrd="0" presId="urn:microsoft.com/office/officeart/2005/8/layout/process5"/>
    <dgm:cxn modelId="{A7238252-95AE-4BB6-ABAE-12EB7EFE7931}" srcId="{A1EC40E3-57D6-4721-93BC-B47B053CA9D3}" destId="{F5B9D3A7-320B-4688-83F4-F010EC781228}" srcOrd="0" destOrd="0" parTransId="{6283F1CB-36E4-45C4-AF74-0EB270477873}" sibTransId="{CE2FAC20-BB53-4F05-83F0-2B8ACD39A4FE}"/>
    <dgm:cxn modelId="{71F7E052-D395-4838-9808-91588B0E056B}" srcId="{CB4C1446-4257-4EC7-A0BE-9CDE72FD4B85}" destId="{9430337B-B9A4-44B7-83E1-0CC6A4C1622A}" srcOrd="0" destOrd="0" parTransId="{FA332703-3A80-486A-8415-8DF90831F694}" sibTransId="{6A5AC68D-B6A5-47F4-BEC5-716A6BB9007E}"/>
    <dgm:cxn modelId="{A07E2B53-48B0-430F-8EDC-8802420B2CFF}" srcId="{B2FA68DA-6BE2-431F-8F66-3D73B88687A2}" destId="{A1EC40E3-57D6-4721-93BC-B47B053CA9D3}" srcOrd="29" destOrd="0" parTransId="{DE7D804E-C621-48A8-B1A9-DD0290FB58BA}" sibTransId="{1E40B811-8FF2-49AF-A670-82C3F38D261F}"/>
    <dgm:cxn modelId="{408F5477-BBFE-4B3F-A81D-B3D38DEF25DA}" srcId="{B2FA68DA-6BE2-431F-8F66-3D73B88687A2}" destId="{24FBDB81-558D-4CE4-B22B-0337009A7715}" srcOrd="13" destOrd="0" parTransId="{FD49655C-EF1D-413D-8BA9-73496822E1B3}" sibTransId="{F711642F-AE6E-4100-BE29-91A6EFF9BB5B}"/>
    <dgm:cxn modelId="{7F487677-7CF4-466F-A302-9DAB08263DA8}" type="presOf" srcId="{03E610C3-4904-48B9-A712-07A4A7A2B82B}" destId="{CFF2A061-840F-4E81-BB99-976551B3A800}" srcOrd="1" destOrd="0" presId="urn:microsoft.com/office/officeart/2005/8/layout/process5"/>
    <dgm:cxn modelId="{BDDCAF58-ED1A-4EFE-BF69-168B2D0C0AE1}" srcId="{B2FA68DA-6BE2-431F-8F66-3D73B88687A2}" destId="{066B8D07-3846-4AF4-8E34-2AEE0B9051A1}" srcOrd="14" destOrd="0" parTransId="{917A081D-4BA2-488F-913B-1C23EB233C34}" sibTransId="{8269744F-3DFA-4786-BA70-EC80E75F0A1C}"/>
    <dgm:cxn modelId="{C6D2CF58-68BF-4343-BCD0-9524C46FEF70}" type="presOf" srcId="{9607D7BA-8099-444D-83D0-33AEA57D3F97}" destId="{97E8674A-EB12-499E-A348-F4E22612A2B3}" srcOrd="0" destOrd="1" presId="urn:microsoft.com/office/officeart/2005/8/layout/process5"/>
    <dgm:cxn modelId="{13DA8759-D1BF-429D-8F2A-AB4E5781E935}" type="presOf" srcId="{9DA9BEEF-6D2D-4A37-8FDD-54FFDC11E111}" destId="{93021B6D-626A-4F43-A891-ECAE8B70DF94}" srcOrd="0" destOrd="0" presId="urn:microsoft.com/office/officeart/2005/8/layout/process5"/>
    <dgm:cxn modelId="{2905FC79-B118-4A94-8AB7-472F4CF827A7}" type="presOf" srcId="{3E0C626E-E104-4ADE-B463-9908DD39B420}" destId="{CC1F22A4-D026-4D6A-93A7-87200DE9EFB2}" srcOrd="0" destOrd="1" presId="urn:microsoft.com/office/officeart/2005/8/layout/process5"/>
    <dgm:cxn modelId="{D9C3B97A-FCC0-4F04-8C0D-73AD454B95E4}" srcId="{F48F750D-8C2B-4B7A-8C0E-B6D62BAB21F5}" destId="{80EC9B1C-88B3-4DA8-BE5F-822C643C0E1A}" srcOrd="0" destOrd="0" parTransId="{592F2381-CEB5-455D-90F8-E9B664F0CBEF}" sibTransId="{C8ED05D8-C2DF-4A40-854B-4D60BBCFEC63}"/>
    <dgm:cxn modelId="{82FD5F7B-5DA9-4B04-B433-306B67B1B7D0}" type="presOf" srcId="{97FD2B1D-B166-47B3-9EF6-B7A6EA372BAA}" destId="{55CC038E-517F-4CAF-A7D5-35C33C8AC6A0}" srcOrd="0" destOrd="1" presId="urn:microsoft.com/office/officeart/2005/8/layout/process5"/>
    <dgm:cxn modelId="{7E70DF7B-86CB-43EA-8DB1-9B4BFB57D389}" srcId="{D7A34BF8-39AA-40C5-B9D8-BD7011A2CB05}" destId="{579E7434-7E6D-488F-BDA2-9DE80490D2F3}" srcOrd="0" destOrd="0" parTransId="{C9964234-D48B-4FE3-95A9-40478B810A13}" sibTransId="{80B1ED6A-2B28-496B-BC4E-91BFFB156E32}"/>
    <dgm:cxn modelId="{0D22437D-0CF0-49A8-AB0D-F22F5262B519}" type="presOf" srcId="{F0E8439C-743B-426E-B5D9-C74C183EF8E6}" destId="{F94C7D72-147B-43FB-901A-0840E32AABF5}" srcOrd="0" destOrd="0" presId="urn:microsoft.com/office/officeart/2005/8/layout/process5"/>
    <dgm:cxn modelId="{FBA41383-3B7D-4F78-9A48-F4F6AA66E204}" type="presOf" srcId="{E19EAC4A-0CE5-4F9F-AB3E-08CDD651B39A}" destId="{6EE7D017-6FD9-4134-A7A9-E521B32FA49F}" srcOrd="0" destOrd="1" presId="urn:microsoft.com/office/officeart/2005/8/layout/process5"/>
    <dgm:cxn modelId="{08A42286-AE01-4EA7-86F0-A92D2FF8C6BA}" srcId="{B2FA68DA-6BE2-431F-8F66-3D73B88687A2}" destId="{F48F750D-8C2B-4B7A-8C0E-B6D62BAB21F5}" srcOrd="18" destOrd="0" parTransId="{0D0BCFBD-FA23-40D6-B0CE-85B5CC21AF8F}" sibTransId="{4B802A78-0C7E-4A01-BDF7-11562E346546}"/>
    <dgm:cxn modelId="{FD736986-5641-4AA5-BDD6-81A93CB68124}" srcId="{F4916E32-A036-4307-9612-41E63943C6F5}" destId="{12DB7205-AC07-47F8-B314-C28A0C12EA17}" srcOrd="0" destOrd="0" parTransId="{D7D19CEB-C90D-41B3-8654-12AB649B4969}" sibTransId="{D6515548-0382-4E58-8D72-60CD63833B63}"/>
    <dgm:cxn modelId="{D9914187-9C6D-4DEF-A772-2D31A3E529DE}" type="presOf" srcId="{AED327F4-FD02-4DE2-A887-09E400D79AFD}" destId="{55CC038E-517F-4CAF-A7D5-35C33C8AC6A0}" srcOrd="0" destOrd="0" presId="urn:microsoft.com/office/officeart/2005/8/layout/process5"/>
    <dgm:cxn modelId="{52E97987-F68F-40F0-9B8B-D3585ED300A9}" type="presOf" srcId="{CF602D42-5507-4CB2-B56A-C182CE1CCCDE}" destId="{216D3546-7743-487F-BB3F-0EFEF0F6B7E4}" srcOrd="0" destOrd="1" presId="urn:microsoft.com/office/officeart/2005/8/layout/process5"/>
    <dgm:cxn modelId="{CB004589-7787-4C09-BA68-3D1247DC6527}" srcId="{F0E8439C-743B-426E-B5D9-C74C183EF8E6}" destId="{3B9D328C-ADF9-4BFE-8CDF-86C03BDD5B6F}" srcOrd="0" destOrd="0" parTransId="{D6F0F361-21CB-4E63-8B86-8F66D89B3F8D}" sibTransId="{5E12F562-9809-4E45-9888-66632B346D5C}"/>
    <dgm:cxn modelId="{DFA8758C-8D9A-4678-989E-6BD9F90AF6F6}" srcId="{3D4303CB-4E33-405C-B067-9EB4DD1F4C1B}" destId="{1983E0A9-ACA4-4B70-BD46-F78B9FCF3282}" srcOrd="0" destOrd="0" parTransId="{B9727978-9F76-4398-9A95-05EA7F673B6A}" sibTransId="{B3CD9194-8E30-482A-9DD7-B77152FF0D2D}"/>
    <dgm:cxn modelId="{C467208D-F74C-49CF-B723-6725D913587F}" srcId="{B2FA68DA-6BE2-431F-8F66-3D73B88687A2}" destId="{A9DA3E22-4B1A-45AC-82DB-D0045EC2E662}" srcOrd="25" destOrd="0" parTransId="{3469EA68-595E-4EF6-AF57-9F177E35389D}" sibTransId="{03E610C3-4904-48B9-A712-07A4A7A2B82B}"/>
    <dgm:cxn modelId="{254FA28E-E70F-409A-9206-FC08F0FEB7B2}" type="presOf" srcId="{74182283-5159-4953-ADAC-AEE274115698}" destId="{7ECE0276-94DE-404A-85F9-FCE7C7E1B2F4}" srcOrd="0" destOrd="0" presId="urn:microsoft.com/office/officeart/2005/8/layout/process5"/>
    <dgm:cxn modelId="{DCC7098F-DD23-4E25-B393-2BA862216B86}" type="presOf" srcId="{9AC471D4-D2D1-475B-B59A-ED9494B5991B}" destId="{3F669255-548F-4D75-8BD9-CD8E750BB68A}" srcOrd="0" destOrd="0" presId="urn:microsoft.com/office/officeart/2005/8/layout/process5"/>
    <dgm:cxn modelId="{025E598F-3CD8-4699-AE40-FCFDC742A38D}" type="presOf" srcId="{12DB7205-AC07-47F8-B314-C28A0C12EA17}" destId="{20314EE3-4985-40E3-818B-89C7FB7576A0}" srcOrd="0" destOrd="1" presId="urn:microsoft.com/office/officeart/2005/8/layout/process5"/>
    <dgm:cxn modelId="{92167D8F-7937-4A56-881D-8804E896858A}" type="presOf" srcId="{0A878BF9-CC97-4A0F-B1AF-854D004172AF}" destId="{AFDFDB9C-383F-4243-98C5-5086016A2216}" srcOrd="1" destOrd="0" presId="urn:microsoft.com/office/officeart/2005/8/layout/process5"/>
    <dgm:cxn modelId="{4D46E08F-C894-4E45-9F57-EED68C1FCD07}" type="presOf" srcId="{80DAB24A-E496-4F1E-83CE-DD99D57B5C70}" destId="{2D5AE46E-A911-4BDE-BD8D-DA942C584326}" srcOrd="1" destOrd="0" presId="urn:microsoft.com/office/officeart/2005/8/layout/process5"/>
    <dgm:cxn modelId="{BBE36D91-FB8F-467E-AA43-073D05A761C7}" srcId="{B2FA68DA-6BE2-431F-8F66-3D73B88687A2}" destId="{4BC6B3AF-37B0-4209-A2B2-6F3691BCF0B8}" srcOrd="16" destOrd="0" parTransId="{E50B8E62-6167-4AF1-94D9-0EAB8E8D6F09}" sibTransId="{74182283-5159-4953-ADAC-AEE274115698}"/>
    <dgm:cxn modelId="{EB1D8992-67AE-4715-947C-606168FF6227}" type="presOf" srcId="{37D68F20-0577-4D05-8F7C-7BD61FC2AB70}" destId="{BFBFDE53-0513-49AC-B2CA-2620418E05E5}" srcOrd="0" destOrd="0" presId="urn:microsoft.com/office/officeart/2005/8/layout/process5"/>
    <dgm:cxn modelId="{9CF73894-3930-4AE1-B1CD-A6158F59B86B}" type="presOf" srcId="{1983E0A9-ACA4-4B70-BD46-F78B9FCF3282}" destId="{8CB1E3AA-B20E-4882-9F1A-9D9FE7F977B0}" srcOrd="0" destOrd="1" presId="urn:microsoft.com/office/officeart/2005/8/layout/process5"/>
    <dgm:cxn modelId="{3BFCF297-792E-42BC-98D9-85A8528BFFD5}" srcId="{B2FA68DA-6BE2-431F-8F66-3D73B88687A2}" destId="{D72ED5B3-DCF0-431A-87CB-70B44A94ACA3}" srcOrd="3" destOrd="0" parTransId="{1C0125AD-2846-4265-8774-59B40D3E3495}" sibTransId="{990ACFDE-4396-4E0B-9507-D7DEDB503975}"/>
    <dgm:cxn modelId="{818D5C98-BD90-4436-84B0-C872DE311CD3}" type="presOf" srcId="{F5B9D3A7-320B-4688-83F4-F010EC781228}" destId="{F80038DE-1F89-43AE-ABEF-3217B3513A3D}" srcOrd="0" destOrd="1" presId="urn:microsoft.com/office/officeart/2005/8/layout/process5"/>
    <dgm:cxn modelId="{43EAE199-19CC-4E28-9C23-E776601763A3}" type="presOf" srcId="{4B802A78-0C7E-4A01-BDF7-11562E346546}" destId="{21C8F592-88F1-4678-A445-C92AA7BED4AB}" srcOrd="0" destOrd="0" presId="urn:microsoft.com/office/officeart/2005/8/layout/process5"/>
    <dgm:cxn modelId="{5FB9FC99-1A93-4FC0-9F31-94C59DE61344}" type="presOf" srcId="{255FC689-603F-4565-A144-99BCBE867743}" destId="{90435B17-A4D7-4717-A13D-7434A84A5120}" srcOrd="0" destOrd="1" presId="urn:microsoft.com/office/officeart/2005/8/layout/process5"/>
    <dgm:cxn modelId="{9BE12B9A-F385-4F8F-AB9B-D4BF8908DA84}" type="presOf" srcId="{CAB81679-C14C-44F1-9CDC-941078B8AF71}" destId="{0270FAA6-145F-44AD-9098-EB1BD311D7BC}" srcOrd="1" destOrd="0" presId="urn:microsoft.com/office/officeart/2005/8/layout/process5"/>
    <dgm:cxn modelId="{17D2D29B-7D25-4079-9CAC-A20AA55EA82E}" type="presOf" srcId="{E8800CAC-56F4-4A4B-89B7-E7911FEBF273}" destId="{76B3ABCA-4AF6-4041-984D-9DCFB7DF2C1D}" srcOrd="1" destOrd="0" presId="urn:microsoft.com/office/officeart/2005/8/layout/process5"/>
    <dgm:cxn modelId="{612EF59B-D7DF-40F5-8B2D-737CDD1ED0E8}" type="presOf" srcId="{74FECA97-44BD-4333-9B3E-9DE5164C8CB7}" destId="{CD5EE612-B4DE-467F-8B58-B1D43DCCBA08}" srcOrd="0" destOrd="0" presId="urn:microsoft.com/office/officeart/2005/8/layout/process5"/>
    <dgm:cxn modelId="{B2060E9C-8EF8-47D0-89C7-B8ABA41C6483}" type="presOf" srcId="{1087BFAA-88C8-420C-B3A0-86A509CF8211}" destId="{7196919A-686D-4ABC-9526-976C4758D55F}" srcOrd="1" destOrd="0" presId="urn:microsoft.com/office/officeart/2005/8/layout/process5"/>
    <dgm:cxn modelId="{A61C309F-FFB4-4D89-BF0A-DD1222108D9B}" type="presOf" srcId="{F4916E32-A036-4307-9612-41E63943C6F5}" destId="{20314EE3-4985-40E3-818B-89C7FB7576A0}" srcOrd="0" destOrd="0" presId="urn:microsoft.com/office/officeart/2005/8/layout/process5"/>
    <dgm:cxn modelId="{69B084A2-F85A-4F55-AACF-6DF2F7B446D1}" type="presOf" srcId="{A3FFFA47-8669-4649-9192-4BC3DD17CE6E}" destId="{650916A9-58A5-45B5-8CE3-3AF2BA052238}" srcOrd="0" destOrd="0" presId="urn:microsoft.com/office/officeart/2005/8/layout/process5"/>
    <dgm:cxn modelId="{60B74AA4-8974-4AC5-BCFF-09EE143A85F8}" type="presOf" srcId="{ADE95663-51C1-4309-BAB5-F9C0416CD03F}" destId="{5D469FDB-2E0F-4EE6-BB4A-9E9EDEFCCE51}" srcOrd="0" destOrd="0" presId="urn:microsoft.com/office/officeart/2005/8/layout/process5"/>
    <dgm:cxn modelId="{A75BF8A7-EC65-4701-AF78-45F84C04F826}" type="presOf" srcId="{F711642F-AE6E-4100-BE29-91A6EFF9BB5B}" destId="{BD9EA0E6-59E8-439B-8996-C8F9D71FEBC3}" srcOrd="0" destOrd="0" presId="urn:microsoft.com/office/officeart/2005/8/layout/process5"/>
    <dgm:cxn modelId="{3DB1AAAA-111B-45F1-BBB4-FC2F405D8D65}" type="presOf" srcId="{18E17EDA-51F9-4769-A0A9-6CA0B24420B5}" destId="{F34B4CC7-D577-48F0-99F2-86D7A6E6F87D}" srcOrd="0" destOrd="1" presId="urn:microsoft.com/office/officeart/2005/8/layout/process5"/>
    <dgm:cxn modelId="{2F1CDCAD-631C-4128-8B77-C9A30901BE9B}" type="presOf" srcId="{1087BFAA-88C8-420C-B3A0-86A509CF8211}" destId="{7374864B-5845-4126-99E1-9E4AB99CC3FD}" srcOrd="0" destOrd="0" presId="urn:microsoft.com/office/officeart/2005/8/layout/process5"/>
    <dgm:cxn modelId="{EF23FAAD-0503-492E-BAF5-51193858A5A4}" srcId="{D72ED5B3-DCF0-431A-87CB-70B44A94ACA3}" destId="{3E0C626E-E104-4ADE-B463-9908DD39B420}" srcOrd="0" destOrd="0" parTransId="{45EF1E24-7A71-4F0E-B58E-8A141C3F294D}" sibTransId="{C0B2A9B6-45ED-4D4A-AAB8-DE63BFAFF5F4}"/>
    <dgm:cxn modelId="{4C413AAF-D9BC-4210-BA20-03B2A6140E66}" type="presOf" srcId="{E5486D4B-D6FD-4D7F-BFB7-FC7387849D44}" destId="{5CFC5B35-CE29-44F8-9D0D-E63C179BA28E}" srcOrd="0" destOrd="0" presId="urn:microsoft.com/office/officeart/2005/8/layout/process5"/>
    <dgm:cxn modelId="{1B1F7FAF-C2D1-407F-9623-736A1ABD4418}" type="presOf" srcId="{3BAD664C-9E8A-45F1-8FEB-D2ACA70EC329}" destId="{A687655F-FFD8-4715-B63F-739C649635D3}" srcOrd="0" destOrd="0" presId="urn:microsoft.com/office/officeart/2005/8/layout/process5"/>
    <dgm:cxn modelId="{EA28FBAF-0195-429E-8ABE-2875818DD187}" type="presOf" srcId="{317CFCE6-6EF7-4582-9839-30117D932552}" destId="{8E7D2F4C-FAE9-4FB3-A7F4-6510937A4273}" srcOrd="1" destOrd="0" presId="urn:microsoft.com/office/officeart/2005/8/layout/process5"/>
    <dgm:cxn modelId="{7D6017B0-1774-489D-AE57-1E4406CC6A75}" srcId="{B2FA68DA-6BE2-431F-8F66-3D73B88687A2}" destId="{C03007DD-5B9C-48DD-B314-B917EE1EC865}" srcOrd="7" destOrd="0" parTransId="{D791943A-7AB3-4FC7-B8C6-A2D2525F82CA}" sibTransId="{0A878BF9-CC97-4A0F-B1AF-854D004172AF}"/>
    <dgm:cxn modelId="{C83CB2B0-C0F5-4B4B-B07E-57A5339C3539}" type="presOf" srcId="{2C893A3D-4BAE-4C99-933A-B504E4643C69}" destId="{3F54E69B-C607-45C5-BC87-6C30440524D1}" srcOrd="1" destOrd="0" presId="urn:microsoft.com/office/officeart/2005/8/layout/process5"/>
    <dgm:cxn modelId="{5D253EB1-363F-4EF1-9087-E39A7252F47D}" type="presOf" srcId="{0A878BF9-CC97-4A0F-B1AF-854D004172AF}" destId="{0C5DD78B-53F4-4133-AD08-39D2E7867D3A}" srcOrd="0" destOrd="0" presId="urn:microsoft.com/office/officeart/2005/8/layout/process5"/>
    <dgm:cxn modelId="{AEA776B2-DBE3-4600-9629-45D0C6B9005C}" srcId="{B2FA68DA-6BE2-431F-8F66-3D73B88687A2}" destId="{3F8234BE-2534-4480-9A05-4DB43E85F5BC}" srcOrd="0" destOrd="0" parTransId="{B08B41E7-7E40-4921-A721-571595861F42}" sibTransId="{80DAB24A-E496-4F1E-83CE-DD99D57B5C70}"/>
    <dgm:cxn modelId="{CA81D7B2-2F8D-40BD-9123-27051AADF0C0}" type="presOf" srcId="{FF8B171E-274A-4C71-BFCC-4AC591817CAA}" destId="{01D33026-0CE3-411E-BAB3-1329A35DE108}" srcOrd="0" destOrd="1" presId="urn:microsoft.com/office/officeart/2005/8/layout/process5"/>
    <dgm:cxn modelId="{0950D3B4-F687-4D59-9210-AE9C13F76B4A}" type="presOf" srcId="{FEF9D2E1-E586-42E0-A186-5408087ECEAA}" destId="{94B9D77F-1FE2-4251-AC1C-87C21D7C1EDD}" srcOrd="0" destOrd="0" presId="urn:microsoft.com/office/officeart/2005/8/layout/process5"/>
    <dgm:cxn modelId="{1FAB0FB9-3F50-4CE6-8730-9CD3CA8D560C}" type="presOf" srcId="{80EC9B1C-88B3-4DA8-BE5F-822C643C0E1A}" destId="{707D0239-1A7D-45FF-8E8E-77B0CEE1BED1}" srcOrd="0" destOrd="1" presId="urn:microsoft.com/office/officeart/2005/8/layout/process5"/>
    <dgm:cxn modelId="{BEAA55BB-7DCB-4595-A36A-50EC65ADC86D}" type="presOf" srcId="{F234A22F-E6EE-414F-8A66-148E51DBC110}" destId="{A177C301-A13E-4D10-A43B-81B0301E73C9}" srcOrd="0" destOrd="0" presId="urn:microsoft.com/office/officeart/2005/8/layout/process5"/>
    <dgm:cxn modelId="{11D86CBF-E27B-4F34-837D-50BD54483AEB}" srcId="{AED327F4-FD02-4DE2-A887-09E400D79AFD}" destId="{97FD2B1D-B166-47B3-9EF6-B7A6EA372BAA}" srcOrd="0" destOrd="0" parTransId="{5015F0CB-158F-4CBB-8250-851603CC4E29}" sibTransId="{4EB7AFB2-C041-4DB5-ABE9-5EA0E9A5A69F}"/>
    <dgm:cxn modelId="{F0A895C1-3B31-4934-B4BA-7BBEE562BCF9}" type="presOf" srcId="{DDF6048F-9BA4-4A08-A699-DB782D64C0C2}" destId="{DF5502B5-33B0-4DB9-8D9A-CDCC2FFCBC75}" srcOrd="0" destOrd="0" presId="urn:microsoft.com/office/officeart/2005/8/layout/process5"/>
    <dgm:cxn modelId="{BB90D5C1-EAF0-47DD-B220-29B8010D8528}" srcId="{066B8D07-3846-4AF4-8E34-2AEE0B9051A1}" destId="{FF8B171E-274A-4C71-BFCC-4AC591817CAA}" srcOrd="0" destOrd="0" parTransId="{5E0BDF96-A7E9-4549-91C8-9AB26BD36169}" sibTransId="{74E3286E-2DB8-486C-840B-A21CEDF917BC}"/>
    <dgm:cxn modelId="{DB6734C3-50C4-4C30-8CB8-305D3828D54D}" srcId="{9394CF07-BEB0-4E5D-8A06-9FFF33B67CB4}" destId="{C2BE5AD3-BF95-4578-B019-64E1BA550358}" srcOrd="0" destOrd="0" parTransId="{35073992-306F-4C1B-A81D-0EA281CCAE8E}" sibTransId="{2532F92A-B269-4AF4-B666-3A7EB5496729}"/>
    <dgm:cxn modelId="{D8AF71C3-C706-4F22-B95B-A832098EB6B8}" srcId="{ABF750DE-7FB5-409E-A5D6-D616D456A38E}" destId="{4BAF0D1C-8A97-4DB5-9D3F-2E2A3CA8BE29}" srcOrd="0" destOrd="0" parTransId="{BD457D7F-2879-4625-B42A-4424CE9215B1}" sibTransId="{3A948E4B-65AD-4387-8AFC-FC37E64C1AD7}"/>
    <dgm:cxn modelId="{7E4DD8C3-0CE0-4FE4-A638-FDDB93157077}" srcId="{B2FA68DA-6BE2-431F-8F66-3D73B88687A2}" destId="{9C42E68B-7EF3-4627-A469-BE6D0C5AF701}" srcOrd="28" destOrd="0" parTransId="{F4BB43E5-6DA3-409B-A92C-9A0AA7E48D52}" sibTransId="{A833B8F1-30C0-4518-A2C8-B6FE6ED4BD25}"/>
    <dgm:cxn modelId="{F795C2C4-7893-40C9-9324-2A1C44461788}" type="presOf" srcId="{D7A34BF8-39AA-40C5-B9D8-BD7011A2CB05}" destId="{18E7C2BA-F060-4FF6-9E46-1E4B84781415}" srcOrd="0" destOrd="0" presId="urn:microsoft.com/office/officeart/2005/8/layout/process5"/>
    <dgm:cxn modelId="{5AEF53C5-2070-45FB-A733-1FF8460A2D13}" srcId="{B2FA68DA-6BE2-431F-8F66-3D73B88687A2}" destId="{5C1AEAF8-BD58-4138-9AB3-EFEA0EF2336F}" srcOrd="2" destOrd="0" parTransId="{D233B088-1FF9-4431-9B79-762F6F2FD6BA}" sibTransId="{77936F34-3BB0-45A7-8CAF-0B648CB34EB9}"/>
    <dgm:cxn modelId="{94E54FC7-39F4-4F17-9301-C2B5A2D6A604}" type="presOf" srcId="{4D80A424-3BA8-4706-8F1A-0F236759A010}" destId="{40BA49A0-53E0-4E1D-93FE-B8B04108031C}" srcOrd="0" destOrd="1" presId="urn:microsoft.com/office/officeart/2005/8/layout/process5"/>
    <dgm:cxn modelId="{0831A0C7-39E8-4907-A9ED-A6ACC59035F8}" srcId="{B2FA68DA-6BE2-431F-8F66-3D73B88687A2}" destId="{353C052E-5C79-4453-A6A3-042FEAE0FE88}" srcOrd="21" destOrd="0" parTransId="{83B2C016-2990-4F8E-B4ED-D126DE2B3F1D}" sibTransId="{CAB81679-C14C-44F1-9CDC-941078B8AF71}"/>
    <dgm:cxn modelId="{6C74D0C7-76AF-493F-A539-0397B893DF04}" srcId="{B2FA68DA-6BE2-431F-8F66-3D73B88687A2}" destId="{AAAEF73B-E406-49DA-97EE-3DB27CA9FADE}" srcOrd="26" destOrd="0" parTransId="{6FD2E5D0-0636-4676-A6D7-2262FB607F2F}" sibTransId="{E8800CAC-56F4-4A4B-89B7-E7911FEBF273}"/>
    <dgm:cxn modelId="{EBAE84CA-A0E8-442A-9CB4-F69AC20CE18E}" type="presOf" srcId="{5C1AEAF8-BD58-4138-9AB3-EFEA0EF2336F}" destId="{21D5B91C-4FA5-4718-B09D-F5BFCD588908}" srcOrd="0" destOrd="0" presId="urn:microsoft.com/office/officeart/2005/8/layout/process5"/>
    <dgm:cxn modelId="{54239ECF-31A5-4BEE-87D9-0F694BC753D5}" srcId="{9C42E68B-7EF3-4627-A469-BE6D0C5AF701}" destId="{4D80A424-3BA8-4706-8F1A-0F236759A010}" srcOrd="0" destOrd="0" parTransId="{8702FB52-9771-4159-96B5-A33782446A1C}" sibTransId="{04DA5120-D1DF-48E4-B98D-4AA0B54E5977}"/>
    <dgm:cxn modelId="{71168ED0-9817-4644-BB9A-14E76C080A7B}" type="presOf" srcId="{5D060743-6CA5-4986-8770-A4FF7B6D1D61}" destId="{8D66A368-7C69-45AA-8FBE-AA55BED23FDE}" srcOrd="0" destOrd="0" presId="urn:microsoft.com/office/officeart/2005/8/layout/process5"/>
    <dgm:cxn modelId="{AD539CD0-998D-45AC-860C-2FC118416442}" type="presOf" srcId="{74182283-5159-4953-ADAC-AEE274115698}" destId="{398050C4-61C2-4F1A-9627-D52648EC7462}" srcOrd="1" destOrd="0" presId="urn:microsoft.com/office/officeart/2005/8/layout/process5"/>
    <dgm:cxn modelId="{95BFB9D0-7A8C-4ABB-8BC3-AE6EA902A958}" type="presOf" srcId="{745BFEFA-2CE6-413E-BA05-A2B141AA0BAB}" destId="{62D727DA-75D3-494A-930E-8B79F45D6492}" srcOrd="0" destOrd="1" presId="urn:microsoft.com/office/officeart/2005/8/layout/process5"/>
    <dgm:cxn modelId="{263756D1-5D01-4E83-BC6F-BD5543278D90}" type="presOf" srcId="{3B9D328C-ADF9-4BFE-8CDF-86C03BDD5B6F}" destId="{F94C7D72-147B-43FB-901A-0840E32AABF5}" srcOrd="0" destOrd="1" presId="urn:microsoft.com/office/officeart/2005/8/layout/process5"/>
    <dgm:cxn modelId="{F32D71D2-EA74-4D2B-B6ED-9EE3ADA5146C}" srcId="{24FBDB81-558D-4CE4-B22B-0337009A7715}" destId="{03ABA921-A83C-4B92-A2AE-F6104480C652}" srcOrd="0" destOrd="0" parTransId="{06B5D421-CEC7-4D1A-8331-2484050805F5}" sibTransId="{F287AE2D-9D78-44C3-A320-34C5D80BF7C7}"/>
    <dgm:cxn modelId="{01220DD5-DF1B-4F5A-A524-3D7C8E2569A6}" type="presOf" srcId="{ADE95663-51C1-4309-BAB5-F9C0416CD03F}" destId="{6949FD6B-965A-432A-9D9C-EC795A520A50}" srcOrd="1" destOrd="0" presId="urn:microsoft.com/office/officeart/2005/8/layout/process5"/>
    <dgm:cxn modelId="{314D88D6-2F58-4D78-9CB7-AE434E15265B}" type="presOf" srcId="{765D7CBF-3E32-4AF9-9F70-D6D2EE23982A}" destId="{253E6E29-1FCE-415F-8EB8-75F29E0EC2E1}" srcOrd="0" destOrd="0" presId="urn:microsoft.com/office/officeart/2005/8/layout/process5"/>
    <dgm:cxn modelId="{6E6D9ED6-49CA-4660-BBD1-CD5344F95E6A}" type="presOf" srcId="{8269744F-3DFA-4786-BA70-EC80E75F0A1C}" destId="{58E2FE5C-4F45-47CC-92B8-2A313A66B15C}" srcOrd="0" destOrd="0" presId="urn:microsoft.com/office/officeart/2005/8/layout/process5"/>
    <dgm:cxn modelId="{FA0C1AD8-6785-4191-AF81-49D16CDC20E9}" type="presOf" srcId="{80DAB24A-E496-4F1E-83CE-DD99D57B5C70}" destId="{8BA22A34-28DA-42B7-B26E-FE90803EB659}" srcOrd="0" destOrd="0" presId="urn:microsoft.com/office/officeart/2005/8/layout/process5"/>
    <dgm:cxn modelId="{865E5BD9-854B-4484-82B6-7FCD3B3A9486}" type="presOf" srcId="{4A6DB6BD-EEC4-48D8-BE7F-79F6B27C9EA9}" destId="{56BE5D3A-477D-4579-8EE8-E421C562784D}" srcOrd="0" destOrd="1" presId="urn:microsoft.com/office/officeart/2005/8/layout/process5"/>
    <dgm:cxn modelId="{E91D15DA-D72F-4446-891C-A2A570164A9A}" type="presOf" srcId="{C60CE8FF-1236-465A-A8FE-19A527C67459}" destId="{2582B1E1-A6C2-435B-97B5-A8C28FFF1FA4}" srcOrd="1" destOrd="0" presId="urn:microsoft.com/office/officeart/2005/8/layout/process5"/>
    <dgm:cxn modelId="{270EB7DA-6DAE-4EFE-9FCF-82F1AD0ABA83}" srcId="{B2FA68DA-6BE2-431F-8F66-3D73B88687A2}" destId="{9394CF07-BEB0-4E5D-8A06-9FFF33B67CB4}" srcOrd="4" destOrd="0" parTransId="{16D5C882-82D4-4700-BE6C-5F015FFDE6E3}" sibTransId="{9DA9BEEF-6D2D-4A37-8FDD-54FFDC11E111}"/>
    <dgm:cxn modelId="{7A5025DB-8A78-4516-9DF9-9150A0F33644}" type="presOf" srcId="{4BAF0D1C-8A97-4DB5-9D3F-2E2A3CA8BE29}" destId="{2407B2B9-5D64-4739-8C3C-26B66BF90AD1}" srcOrd="0" destOrd="1" presId="urn:microsoft.com/office/officeart/2005/8/layout/process5"/>
    <dgm:cxn modelId="{7E9C28DB-053B-4DF0-9552-30D1DB6B3C24}" srcId="{B2FA68DA-6BE2-431F-8F66-3D73B88687A2}" destId="{3E9E3D78-1500-45AD-B6AD-C34E22263DD8}" srcOrd="9" destOrd="0" parTransId="{8CCC2059-7607-4709-9A21-6165287ED241}" sibTransId="{8A45593C-2E25-4BA2-9E81-975E1A83BCEA}"/>
    <dgm:cxn modelId="{4BAE2EDB-C7FF-4F5A-8138-852451774941}" type="presOf" srcId="{01121D23-4432-4889-9C26-B1F0F6734371}" destId="{A177C301-A13E-4D10-A43B-81B0301E73C9}" srcOrd="0" destOrd="1" presId="urn:microsoft.com/office/officeart/2005/8/layout/process5"/>
    <dgm:cxn modelId="{E17664DC-1909-4B4E-91A7-E79A4F51FC56}" type="presOf" srcId="{E2EB1C44-581F-41DE-97C2-57B147E23BCB}" destId="{56BE5D3A-477D-4579-8EE8-E421C562784D}" srcOrd="0" destOrd="0" presId="urn:microsoft.com/office/officeart/2005/8/layout/process5"/>
    <dgm:cxn modelId="{5A7BDCDD-1AE7-4D8B-95D5-21A9FD24433D}" type="presOf" srcId="{FEF9D2E1-E586-42E0-A186-5408087ECEAA}" destId="{89732FCF-7D8B-45A5-948B-05EFDC66410A}" srcOrd="1" destOrd="0" presId="urn:microsoft.com/office/officeart/2005/8/layout/process5"/>
    <dgm:cxn modelId="{B473E9DD-AF59-4E59-B494-8C19EFAD9E79}" type="presOf" srcId="{3E9E3D78-1500-45AD-B6AD-C34E22263DD8}" destId="{62D727DA-75D3-494A-930E-8B79F45D6492}" srcOrd="0" destOrd="0" presId="urn:microsoft.com/office/officeart/2005/8/layout/process5"/>
    <dgm:cxn modelId="{48A110E1-1390-490A-8FF5-3F7EFCFF5313}" srcId="{B2FA68DA-6BE2-431F-8F66-3D73B88687A2}" destId="{20E32FF5-9EE8-485D-8E20-41030D07982D}" srcOrd="19" destOrd="0" parTransId="{7C1A8DDA-2509-46A6-B401-2CC92CD29CCF}" sibTransId="{70D18A5F-5718-4EA9-B337-6329289C08C0}"/>
    <dgm:cxn modelId="{4EC588E4-DE41-4E77-89FA-B2F4E1F6EDAA}" srcId="{B2FA68DA-6BE2-431F-8F66-3D73B88687A2}" destId="{F234A22F-E6EE-414F-8A66-148E51DBC110}" srcOrd="17" destOrd="0" parTransId="{9D459BEF-3F0B-4C67-95B7-1B4E52B4A7A8}" sibTransId="{ADE95663-51C1-4309-BAB5-F9C0416CD03F}"/>
    <dgm:cxn modelId="{BEB9F6E5-0958-4F36-A6E7-252546729C0D}" type="presOf" srcId="{77936F34-3BB0-45A7-8CAF-0B648CB34EB9}" destId="{F9F7491B-9EB6-4706-ADB4-6EF0B3413731}" srcOrd="1" destOrd="0" presId="urn:microsoft.com/office/officeart/2005/8/layout/process5"/>
    <dgm:cxn modelId="{AD2826E7-0D41-4519-96BD-5995A9089F4F}" type="presOf" srcId="{4BC6B3AF-37B0-4209-A2B2-6F3691BCF0B8}" destId="{F34B4CC7-D577-48F0-99F2-86D7A6E6F87D}" srcOrd="0" destOrd="0" presId="urn:microsoft.com/office/officeart/2005/8/layout/process5"/>
    <dgm:cxn modelId="{24F16CE7-F2F0-4E12-BF21-51F4AB16DF5B}" type="presOf" srcId="{D72ED5B3-DCF0-431A-87CB-70B44A94ACA3}" destId="{CC1F22A4-D026-4D6A-93A7-87200DE9EFB2}" srcOrd="0" destOrd="0" presId="urn:microsoft.com/office/officeart/2005/8/layout/process5"/>
    <dgm:cxn modelId="{AE9982E7-F63B-4C37-9F9C-660B379FF6A3}" type="presOf" srcId="{990ACFDE-4396-4E0B-9507-D7DEDB503975}" destId="{A6B1FE5E-CE53-4125-85FC-14C72FF80670}" srcOrd="0" destOrd="0" presId="urn:microsoft.com/office/officeart/2005/8/layout/process5"/>
    <dgm:cxn modelId="{3CA8BCE9-05C4-4E9B-807E-9E9A3EC462EA}" type="presOf" srcId="{CB4C1446-4257-4EC7-A0BE-9CDE72FD4B85}" destId="{6534F756-48AA-4E6B-A89F-E738C684CBA0}" srcOrd="0" destOrd="0" presId="urn:microsoft.com/office/officeart/2005/8/layout/process5"/>
    <dgm:cxn modelId="{3B3679EA-DBDD-433E-BED9-24C7D949F1CE}" srcId="{20E32FF5-9EE8-485D-8E20-41030D07982D}" destId="{67727B34-921D-4660-AE2B-1C471F20B401}" srcOrd="0" destOrd="0" parTransId="{2F129629-A256-4202-A5A9-BEBEBA4D3032}" sibTransId="{ABF5E1FA-DA1B-49F0-AE7B-221FA391B1AE}"/>
    <dgm:cxn modelId="{68FEF3EC-8535-43FE-AE7B-C4BA0F88195A}" type="presOf" srcId="{5D060743-6CA5-4986-8770-A4FF7B6D1D61}" destId="{E0E886CF-5AEC-4686-B623-D1696D3C293B}" srcOrd="1" destOrd="0" presId="urn:microsoft.com/office/officeart/2005/8/layout/process5"/>
    <dgm:cxn modelId="{EF1745F0-C6F4-4F48-8AC9-1DCA174FA1C4}" type="presOf" srcId="{066B8D07-3846-4AF4-8E34-2AEE0B9051A1}" destId="{01D33026-0CE3-411E-BAB3-1329A35DE108}" srcOrd="0" destOrd="0" presId="urn:microsoft.com/office/officeart/2005/8/layout/process5"/>
    <dgm:cxn modelId="{3960B1F0-836D-41B8-B889-FDE39504C2EB}" type="presOf" srcId="{E5486D4B-D6FD-4D7F-BFB7-FC7387849D44}" destId="{FAD4F2D1-62BC-42C9-8AB6-DB0958876773}" srcOrd="1" destOrd="0" presId="urn:microsoft.com/office/officeart/2005/8/layout/process5"/>
    <dgm:cxn modelId="{7A273CF1-CC1E-44C8-809E-9B27E2EEEC5B}" type="presOf" srcId="{AAAEF73B-E406-49DA-97EE-3DB27CA9FADE}" destId="{6EE7D017-6FD9-4134-A7A9-E521B32FA49F}" srcOrd="0" destOrd="0" presId="urn:microsoft.com/office/officeart/2005/8/layout/process5"/>
    <dgm:cxn modelId="{4B2D20F3-2025-42AC-99BC-1528D68E1429}" type="presOf" srcId="{3F8234BE-2534-4480-9A05-4DB43E85F5BC}" destId="{DFB5A92B-907B-4131-9E63-470429D78BC3}" srcOrd="0" destOrd="0" presId="urn:microsoft.com/office/officeart/2005/8/layout/process5"/>
    <dgm:cxn modelId="{72BDD4F3-8793-426F-994C-EE24C04F03C9}" srcId="{B2FA68DA-6BE2-431F-8F66-3D73B88687A2}" destId="{AED327F4-FD02-4DE2-A887-09E400D79AFD}" srcOrd="27" destOrd="0" parTransId="{987C11DD-E4AD-4DF9-9BF0-DBB9853C91E0}" sibTransId="{9AC471D4-D2D1-475B-B59A-ED9494B5991B}"/>
    <dgm:cxn modelId="{F6ACA0F5-1FFC-4A06-8705-2EA1BB0C282E}" type="presOf" srcId="{C8C94350-C60A-4884-8ADC-2175E80B2C5A}" destId="{6B6EBFAD-CC92-4959-8EEF-260780DCD0A5}" srcOrd="0" destOrd="0" presId="urn:microsoft.com/office/officeart/2005/8/layout/process5"/>
    <dgm:cxn modelId="{E4155DF7-82E7-4F0A-A2FB-D502933600AD}" srcId="{B2FA68DA-6BE2-431F-8F66-3D73B88687A2}" destId="{C8B3980D-0A4C-43C0-B348-3C44C2F7AE71}" srcOrd="22" destOrd="0" parTransId="{F29B8220-927A-453A-9276-6FC57EEEFBE1}" sibTransId="{37D68F20-0577-4D05-8F7C-7BD61FC2AB70}"/>
    <dgm:cxn modelId="{CC0149F9-9A3C-4D19-A544-C00994813B41}" type="presOf" srcId="{2A53134D-B9E1-49C9-80A2-8D6E8BCCAE58}" destId="{3F87BB93-4F6A-41D8-AB62-55413A019162}" srcOrd="0" destOrd="1" presId="urn:microsoft.com/office/officeart/2005/8/layout/process5"/>
    <dgm:cxn modelId="{7D34CFFF-F3BA-4240-96C7-B0A601023DEF}" type="presOf" srcId="{67727B34-921D-4660-AE2B-1C471F20B401}" destId="{8ACCF27C-75EC-4551-BA63-091AA4B9BBC7}" srcOrd="0" destOrd="1" presId="urn:microsoft.com/office/officeart/2005/8/layout/process5"/>
    <dgm:cxn modelId="{0C31D16F-B608-4568-9BAF-E9B04CA25027}" type="presParOf" srcId="{2FD4DC97-D9B3-401A-911D-28899D4A26F9}" destId="{DFB5A92B-907B-4131-9E63-470429D78BC3}" srcOrd="0" destOrd="0" presId="urn:microsoft.com/office/officeart/2005/8/layout/process5"/>
    <dgm:cxn modelId="{017618D7-7E73-4D11-B81D-17FF31F28FB3}" type="presParOf" srcId="{2FD4DC97-D9B3-401A-911D-28899D4A26F9}" destId="{8BA22A34-28DA-42B7-B26E-FE90803EB659}" srcOrd="1" destOrd="0" presId="urn:microsoft.com/office/officeart/2005/8/layout/process5"/>
    <dgm:cxn modelId="{B85362A1-2D22-4E2F-A7F5-AACB334A0F39}" type="presParOf" srcId="{8BA22A34-28DA-42B7-B26E-FE90803EB659}" destId="{2D5AE46E-A911-4BDE-BD8D-DA942C584326}" srcOrd="0" destOrd="0" presId="urn:microsoft.com/office/officeart/2005/8/layout/process5"/>
    <dgm:cxn modelId="{8355605F-93C3-47E9-8BA3-7740CAF29EC8}" type="presParOf" srcId="{2FD4DC97-D9B3-401A-911D-28899D4A26F9}" destId="{F94C7D72-147B-43FB-901A-0840E32AABF5}" srcOrd="2" destOrd="0" presId="urn:microsoft.com/office/officeart/2005/8/layout/process5"/>
    <dgm:cxn modelId="{9F9556B7-B24C-4563-ACAB-22A8DC9E3A77}" type="presParOf" srcId="{2FD4DC97-D9B3-401A-911D-28899D4A26F9}" destId="{0A5AF13C-8C0E-4B4E-85D7-759554A0DACA}" srcOrd="3" destOrd="0" presId="urn:microsoft.com/office/officeart/2005/8/layout/process5"/>
    <dgm:cxn modelId="{6B494E49-16F0-47FD-9003-ECAE96CF164C}" type="presParOf" srcId="{0A5AF13C-8C0E-4B4E-85D7-759554A0DACA}" destId="{695ABBA7-91E5-44B5-8103-A4CEEC6E9208}" srcOrd="0" destOrd="0" presId="urn:microsoft.com/office/officeart/2005/8/layout/process5"/>
    <dgm:cxn modelId="{B8D30572-083A-46C0-A22F-76B42720FE45}" type="presParOf" srcId="{2FD4DC97-D9B3-401A-911D-28899D4A26F9}" destId="{21D5B91C-4FA5-4718-B09D-F5BFCD588908}" srcOrd="4" destOrd="0" presId="urn:microsoft.com/office/officeart/2005/8/layout/process5"/>
    <dgm:cxn modelId="{C43F6E8B-8598-4FC3-AD83-B15C583A8613}" type="presParOf" srcId="{2FD4DC97-D9B3-401A-911D-28899D4A26F9}" destId="{00CBAF16-69B0-495D-80C6-0AAE4B226D50}" srcOrd="5" destOrd="0" presId="urn:microsoft.com/office/officeart/2005/8/layout/process5"/>
    <dgm:cxn modelId="{7E6E51B0-B74B-4CA6-8FC3-6FE49333F4BF}" type="presParOf" srcId="{00CBAF16-69B0-495D-80C6-0AAE4B226D50}" destId="{F9F7491B-9EB6-4706-ADB4-6EF0B3413731}" srcOrd="0" destOrd="0" presId="urn:microsoft.com/office/officeart/2005/8/layout/process5"/>
    <dgm:cxn modelId="{806F53AA-F3DF-4332-A198-025E3AEE07CA}" type="presParOf" srcId="{2FD4DC97-D9B3-401A-911D-28899D4A26F9}" destId="{CC1F22A4-D026-4D6A-93A7-87200DE9EFB2}" srcOrd="6" destOrd="0" presId="urn:microsoft.com/office/officeart/2005/8/layout/process5"/>
    <dgm:cxn modelId="{538E139B-2D26-4A20-BA6A-0C017F7C29E3}" type="presParOf" srcId="{2FD4DC97-D9B3-401A-911D-28899D4A26F9}" destId="{A6B1FE5E-CE53-4125-85FC-14C72FF80670}" srcOrd="7" destOrd="0" presId="urn:microsoft.com/office/officeart/2005/8/layout/process5"/>
    <dgm:cxn modelId="{A132FE42-56AD-4E30-BC26-7BFEC5699081}" type="presParOf" srcId="{A6B1FE5E-CE53-4125-85FC-14C72FF80670}" destId="{BBDD31A7-AA32-422A-8008-AB766509696F}" srcOrd="0" destOrd="0" presId="urn:microsoft.com/office/officeart/2005/8/layout/process5"/>
    <dgm:cxn modelId="{1216AB1F-93F8-4757-B30E-C4984D52DB1F}" type="presParOf" srcId="{2FD4DC97-D9B3-401A-911D-28899D4A26F9}" destId="{79FE8CF6-51A3-4778-BE05-50617036F6D8}" srcOrd="8" destOrd="0" presId="urn:microsoft.com/office/officeart/2005/8/layout/process5"/>
    <dgm:cxn modelId="{608860D5-6832-4966-A98D-69937726D236}" type="presParOf" srcId="{2FD4DC97-D9B3-401A-911D-28899D4A26F9}" destId="{93021B6D-626A-4F43-A891-ECAE8B70DF94}" srcOrd="9" destOrd="0" presId="urn:microsoft.com/office/officeart/2005/8/layout/process5"/>
    <dgm:cxn modelId="{67A8A1FC-F397-49EE-A45F-8DAAF7B02E79}" type="presParOf" srcId="{93021B6D-626A-4F43-A891-ECAE8B70DF94}" destId="{64F58F2F-1800-4A9A-A39C-2BB96F20C9D6}" srcOrd="0" destOrd="0" presId="urn:microsoft.com/office/officeart/2005/8/layout/process5"/>
    <dgm:cxn modelId="{0CB0D529-2E9E-4F15-A0E6-30E5AE28DF9F}" type="presParOf" srcId="{2FD4DC97-D9B3-401A-911D-28899D4A26F9}" destId="{650916A9-58A5-45B5-8CE3-3AF2BA052238}" srcOrd="10" destOrd="0" presId="urn:microsoft.com/office/officeart/2005/8/layout/process5"/>
    <dgm:cxn modelId="{EA3B7D86-C74F-42F3-BD9D-8EA79ADBDCF0}" type="presParOf" srcId="{2FD4DC97-D9B3-401A-911D-28899D4A26F9}" destId="{DF5502B5-33B0-4DB9-8D9A-CDCC2FFCBC75}" srcOrd="11" destOrd="0" presId="urn:microsoft.com/office/officeart/2005/8/layout/process5"/>
    <dgm:cxn modelId="{19DD547A-AA15-41C1-B250-124127C76E2A}" type="presParOf" srcId="{DF5502B5-33B0-4DB9-8D9A-CDCC2FFCBC75}" destId="{E1F5DE82-1F36-4177-9461-91DE6B21E0E6}" srcOrd="0" destOrd="0" presId="urn:microsoft.com/office/officeart/2005/8/layout/process5"/>
    <dgm:cxn modelId="{92BDFEC3-3853-4573-A6F9-0A1A27FE1750}" type="presParOf" srcId="{2FD4DC97-D9B3-401A-911D-28899D4A26F9}" destId="{A687655F-FFD8-4715-B63F-739C649635D3}" srcOrd="12" destOrd="0" presId="urn:microsoft.com/office/officeart/2005/8/layout/process5"/>
    <dgm:cxn modelId="{3DEFE269-AA3E-4A2B-AF48-976877B4F71C}" type="presParOf" srcId="{2FD4DC97-D9B3-401A-911D-28899D4A26F9}" destId="{6D511BC1-2CC6-4C9E-AF8A-A9C1F3FD76F7}" srcOrd="13" destOrd="0" presId="urn:microsoft.com/office/officeart/2005/8/layout/process5"/>
    <dgm:cxn modelId="{C509BB7C-7DA5-4EEA-BC55-111D5F6795DE}" type="presParOf" srcId="{6D511BC1-2CC6-4C9E-AF8A-A9C1F3FD76F7}" destId="{8E7D2F4C-FAE9-4FB3-A7F4-6510937A4273}" srcOrd="0" destOrd="0" presId="urn:microsoft.com/office/officeart/2005/8/layout/process5"/>
    <dgm:cxn modelId="{3B7749BA-27D5-4885-9DAB-D8A664415DD9}" type="presParOf" srcId="{2FD4DC97-D9B3-401A-911D-28899D4A26F9}" destId="{97E8674A-EB12-499E-A348-F4E22612A2B3}" srcOrd="14" destOrd="0" presId="urn:microsoft.com/office/officeart/2005/8/layout/process5"/>
    <dgm:cxn modelId="{1966585C-5862-48BB-BB12-ED06BBD29500}" type="presParOf" srcId="{2FD4DC97-D9B3-401A-911D-28899D4A26F9}" destId="{0C5DD78B-53F4-4133-AD08-39D2E7867D3A}" srcOrd="15" destOrd="0" presId="urn:microsoft.com/office/officeart/2005/8/layout/process5"/>
    <dgm:cxn modelId="{42EDC29B-3E86-49AA-91A4-BE8441A1975E}" type="presParOf" srcId="{0C5DD78B-53F4-4133-AD08-39D2E7867D3A}" destId="{AFDFDB9C-383F-4243-98C5-5086016A2216}" srcOrd="0" destOrd="0" presId="urn:microsoft.com/office/officeart/2005/8/layout/process5"/>
    <dgm:cxn modelId="{88F002FD-CCFD-4AD5-8305-3A525F6591DB}" type="presParOf" srcId="{2FD4DC97-D9B3-401A-911D-28899D4A26F9}" destId="{2407B2B9-5D64-4739-8C3C-26B66BF90AD1}" srcOrd="16" destOrd="0" presId="urn:microsoft.com/office/officeart/2005/8/layout/process5"/>
    <dgm:cxn modelId="{5342A63B-30C2-4D5B-9F72-E39D02A0ABC7}" type="presParOf" srcId="{2FD4DC97-D9B3-401A-911D-28899D4A26F9}" destId="{32768EFE-DD03-446B-9D08-AA591D01912A}" srcOrd="17" destOrd="0" presId="urn:microsoft.com/office/officeart/2005/8/layout/process5"/>
    <dgm:cxn modelId="{56A623FF-7A04-44F8-894D-F62D3393022F}" type="presParOf" srcId="{32768EFE-DD03-446B-9D08-AA591D01912A}" destId="{3F54E69B-C607-45C5-BC87-6C30440524D1}" srcOrd="0" destOrd="0" presId="urn:microsoft.com/office/officeart/2005/8/layout/process5"/>
    <dgm:cxn modelId="{DC336002-B77D-4B80-8081-0DF160AD5099}" type="presParOf" srcId="{2FD4DC97-D9B3-401A-911D-28899D4A26F9}" destId="{62D727DA-75D3-494A-930E-8B79F45D6492}" srcOrd="18" destOrd="0" presId="urn:microsoft.com/office/officeart/2005/8/layout/process5"/>
    <dgm:cxn modelId="{2ADC6FC6-95FD-44CA-9DC3-5DDD22E76A26}" type="presParOf" srcId="{2FD4DC97-D9B3-401A-911D-28899D4A26F9}" destId="{91349FAB-BB65-449A-9A12-22A01BF107C2}" srcOrd="19" destOrd="0" presId="urn:microsoft.com/office/officeart/2005/8/layout/process5"/>
    <dgm:cxn modelId="{E53D51F5-EF9D-4E85-84DA-F6EC57AB5787}" type="presParOf" srcId="{91349FAB-BB65-449A-9A12-22A01BF107C2}" destId="{4E459AD1-3C42-4880-B728-205B07AF37A7}" srcOrd="0" destOrd="0" presId="urn:microsoft.com/office/officeart/2005/8/layout/process5"/>
    <dgm:cxn modelId="{FA4AF345-2342-4EBD-8CCC-D0743AFD2C10}" type="presParOf" srcId="{2FD4DC97-D9B3-401A-911D-28899D4A26F9}" destId="{CD5EE612-B4DE-467F-8B58-B1D43DCCBA08}" srcOrd="20" destOrd="0" presId="urn:microsoft.com/office/officeart/2005/8/layout/process5"/>
    <dgm:cxn modelId="{662F7EA2-C01B-40A7-9C7C-C312A10380FC}" type="presParOf" srcId="{2FD4DC97-D9B3-401A-911D-28899D4A26F9}" destId="{253E6E29-1FCE-415F-8EB8-75F29E0EC2E1}" srcOrd="21" destOrd="0" presId="urn:microsoft.com/office/officeart/2005/8/layout/process5"/>
    <dgm:cxn modelId="{16895F66-02E2-4930-9041-84402464B3B4}" type="presParOf" srcId="{253E6E29-1FCE-415F-8EB8-75F29E0EC2E1}" destId="{60C85C95-1714-4BEC-A493-DD11419182BE}" srcOrd="0" destOrd="0" presId="urn:microsoft.com/office/officeart/2005/8/layout/process5"/>
    <dgm:cxn modelId="{5CF118B1-A892-4209-9238-5BD7221C3F08}" type="presParOf" srcId="{2FD4DC97-D9B3-401A-911D-28899D4A26F9}" destId="{6534F756-48AA-4E6B-A89F-E738C684CBA0}" srcOrd="22" destOrd="0" presId="urn:microsoft.com/office/officeart/2005/8/layout/process5"/>
    <dgm:cxn modelId="{7589B16B-89D5-4AEF-B140-95C07F20E27D}" type="presParOf" srcId="{2FD4DC97-D9B3-401A-911D-28899D4A26F9}" destId="{236946B7-D583-40ED-B23F-E7F3849FD3ED}" srcOrd="23" destOrd="0" presId="urn:microsoft.com/office/officeart/2005/8/layout/process5"/>
    <dgm:cxn modelId="{533AE9BD-EC10-4850-AC9E-3A07D5DDA6F9}" type="presParOf" srcId="{236946B7-D583-40ED-B23F-E7F3849FD3ED}" destId="{2582B1E1-A6C2-435B-97B5-A8C28FFF1FA4}" srcOrd="0" destOrd="0" presId="urn:microsoft.com/office/officeart/2005/8/layout/process5"/>
    <dgm:cxn modelId="{A39B3D57-2B8F-45F3-8C6C-21DCFF94B4D6}" type="presParOf" srcId="{2FD4DC97-D9B3-401A-911D-28899D4A26F9}" destId="{B846CB65-182A-4DFF-88B2-74985041932F}" srcOrd="24" destOrd="0" presId="urn:microsoft.com/office/officeart/2005/8/layout/process5"/>
    <dgm:cxn modelId="{E4943924-14D5-40AB-8A2C-E7F1ED17724B}" type="presParOf" srcId="{2FD4DC97-D9B3-401A-911D-28899D4A26F9}" destId="{8D66A368-7C69-45AA-8FBE-AA55BED23FDE}" srcOrd="25" destOrd="0" presId="urn:microsoft.com/office/officeart/2005/8/layout/process5"/>
    <dgm:cxn modelId="{2CE6F9C9-4823-46E7-BBA2-31AFD60A7632}" type="presParOf" srcId="{8D66A368-7C69-45AA-8FBE-AA55BED23FDE}" destId="{E0E886CF-5AEC-4686-B623-D1696D3C293B}" srcOrd="0" destOrd="0" presId="urn:microsoft.com/office/officeart/2005/8/layout/process5"/>
    <dgm:cxn modelId="{15FB0BEA-350A-461C-9BC8-D47F87E5E1AB}" type="presParOf" srcId="{2FD4DC97-D9B3-401A-911D-28899D4A26F9}" destId="{D2704FE9-E750-4342-AC7A-4659FAD1C786}" srcOrd="26" destOrd="0" presId="urn:microsoft.com/office/officeart/2005/8/layout/process5"/>
    <dgm:cxn modelId="{DC026B4C-A0ED-498B-AF89-ADB6747AC587}" type="presParOf" srcId="{2FD4DC97-D9B3-401A-911D-28899D4A26F9}" destId="{BD9EA0E6-59E8-439B-8996-C8F9D71FEBC3}" srcOrd="27" destOrd="0" presId="urn:microsoft.com/office/officeart/2005/8/layout/process5"/>
    <dgm:cxn modelId="{DB1E9937-50A3-40C3-96BC-9BEAA8EA6AAD}" type="presParOf" srcId="{BD9EA0E6-59E8-439B-8996-C8F9D71FEBC3}" destId="{6D47C5E6-B620-40A3-9CD3-B9F8C223D3B3}" srcOrd="0" destOrd="0" presId="urn:microsoft.com/office/officeart/2005/8/layout/process5"/>
    <dgm:cxn modelId="{71B644E0-313A-431C-AD34-7111E199A1E2}" type="presParOf" srcId="{2FD4DC97-D9B3-401A-911D-28899D4A26F9}" destId="{01D33026-0CE3-411E-BAB3-1329A35DE108}" srcOrd="28" destOrd="0" presId="urn:microsoft.com/office/officeart/2005/8/layout/process5"/>
    <dgm:cxn modelId="{592DFB10-C2B9-47F9-9CF7-926BD1D30611}" type="presParOf" srcId="{2FD4DC97-D9B3-401A-911D-28899D4A26F9}" destId="{58E2FE5C-4F45-47CC-92B8-2A313A66B15C}" srcOrd="29" destOrd="0" presId="urn:microsoft.com/office/officeart/2005/8/layout/process5"/>
    <dgm:cxn modelId="{156F8AB1-B725-45BC-8E83-D3252ECB6B6D}" type="presParOf" srcId="{58E2FE5C-4F45-47CC-92B8-2A313A66B15C}" destId="{26ECF895-4488-48AF-8195-26A0A5A7E7FD}" srcOrd="0" destOrd="0" presId="urn:microsoft.com/office/officeart/2005/8/layout/process5"/>
    <dgm:cxn modelId="{F5EDA35F-1546-4F0F-8C5E-1FE4B2FF20A4}" type="presParOf" srcId="{2FD4DC97-D9B3-401A-911D-28899D4A26F9}" destId="{8CB1E3AA-B20E-4882-9F1A-9D9FE7F977B0}" srcOrd="30" destOrd="0" presId="urn:microsoft.com/office/officeart/2005/8/layout/process5"/>
    <dgm:cxn modelId="{ABAAFA52-7EF4-454D-A568-24012C28CE78}" type="presParOf" srcId="{2FD4DC97-D9B3-401A-911D-28899D4A26F9}" destId="{6B6EBFAD-CC92-4959-8EEF-260780DCD0A5}" srcOrd="31" destOrd="0" presId="urn:microsoft.com/office/officeart/2005/8/layout/process5"/>
    <dgm:cxn modelId="{79CF6176-9726-4579-8317-CA5557D2C3F4}" type="presParOf" srcId="{6B6EBFAD-CC92-4959-8EEF-260780DCD0A5}" destId="{47284312-6FF9-4509-9746-40B2A358D7E5}" srcOrd="0" destOrd="0" presId="urn:microsoft.com/office/officeart/2005/8/layout/process5"/>
    <dgm:cxn modelId="{097A639C-21AF-415A-A289-7910C32E6E11}" type="presParOf" srcId="{2FD4DC97-D9B3-401A-911D-28899D4A26F9}" destId="{F34B4CC7-D577-48F0-99F2-86D7A6E6F87D}" srcOrd="32" destOrd="0" presId="urn:microsoft.com/office/officeart/2005/8/layout/process5"/>
    <dgm:cxn modelId="{4BC81A89-B25F-41FC-902D-7FA48C24C0BA}" type="presParOf" srcId="{2FD4DC97-D9B3-401A-911D-28899D4A26F9}" destId="{7ECE0276-94DE-404A-85F9-FCE7C7E1B2F4}" srcOrd="33" destOrd="0" presId="urn:microsoft.com/office/officeart/2005/8/layout/process5"/>
    <dgm:cxn modelId="{69CB293A-707C-4156-9113-FC2C3D871B5F}" type="presParOf" srcId="{7ECE0276-94DE-404A-85F9-FCE7C7E1B2F4}" destId="{398050C4-61C2-4F1A-9627-D52648EC7462}" srcOrd="0" destOrd="0" presId="urn:microsoft.com/office/officeart/2005/8/layout/process5"/>
    <dgm:cxn modelId="{3F1DE720-EE5A-4423-B811-88E7442810AA}" type="presParOf" srcId="{2FD4DC97-D9B3-401A-911D-28899D4A26F9}" destId="{A177C301-A13E-4D10-A43B-81B0301E73C9}" srcOrd="34" destOrd="0" presId="urn:microsoft.com/office/officeart/2005/8/layout/process5"/>
    <dgm:cxn modelId="{AD23B791-2CE3-4075-9285-B6F95F31C2F2}" type="presParOf" srcId="{2FD4DC97-D9B3-401A-911D-28899D4A26F9}" destId="{5D469FDB-2E0F-4EE6-BB4A-9E9EDEFCCE51}" srcOrd="35" destOrd="0" presId="urn:microsoft.com/office/officeart/2005/8/layout/process5"/>
    <dgm:cxn modelId="{D94A84A7-E0B2-47CE-9758-94A4419C8C6D}" type="presParOf" srcId="{5D469FDB-2E0F-4EE6-BB4A-9E9EDEFCCE51}" destId="{6949FD6B-965A-432A-9D9C-EC795A520A50}" srcOrd="0" destOrd="0" presId="urn:microsoft.com/office/officeart/2005/8/layout/process5"/>
    <dgm:cxn modelId="{FFC7A366-C1B5-4E3A-AE3F-AE5150CBB6F2}" type="presParOf" srcId="{2FD4DC97-D9B3-401A-911D-28899D4A26F9}" destId="{707D0239-1A7D-45FF-8E8E-77B0CEE1BED1}" srcOrd="36" destOrd="0" presId="urn:microsoft.com/office/officeart/2005/8/layout/process5"/>
    <dgm:cxn modelId="{0094FB8F-1058-4463-99B7-A011833420A8}" type="presParOf" srcId="{2FD4DC97-D9B3-401A-911D-28899D4A26F9}" destId="{21C8F592-88F1-4678-A445-C92AA7BED4AB}" srcOrd="37" destOrd="0" presId="urn:microsoft.com/office/officeart/2005/8/layout/process5"/>
    <dgm:cxn modelId="{E26E255D-96EB-444C-935F-87EF28D41EE0}" type="presParOf" srcId="{21C8F592-88F1-4678-A445-C92AA7BED4AB}" destId="{DABBE40D-8A0B-4F92-A756-608898959C89}" srcOrd="0" destOrd="0" presId="urn:microsoft.com/office/officeart/2005/8/layout/process5"/>
    <dgm:cxn modelId="{0D1A8A17-B8D4-459C-940F-8993E33F09E4}" type="presParOf" srcId="{2FD4DC97-D9B3-401A-911D-28899D4A26F9}" destId="{8ACCF27C-75EC-4551-BA63-091AA4B9BBC7}" srcOrd="38" destOrd="0" presId="urn:microsoft.com/office/officeart/2005/8/layout/process5"/>
    <dgm:cxn modelId="{4232ADD2-46BE-46AB-83E1-7CF712786B87}" type="presParOf" srcId="{2FD4DC97-D9B3-401A-911D-28899D4A26F9}" destId="{3890FFAB-CE7B-446A-9F17-BA7BEA0FCDE4}" srcOrd="39" destOrd="0" presId="urn:microsoft.com/office/officeart/2005/8/layout/process5"/>
    <dgm:cxn modelId="{CDAAB9D9-B04F-40B4-989C-2DCEBE850928}" type="presParOf" srcId="{3890FFAB-CE7B-446A-9F17-BA7BEA0FCDE4}" destId="{B9A29F62-7CCD-4B2B-892B-0FCFCAC8B102}" srcOrd="0" destOrd="0" presId="urn:microsoft.com/office/officeart/2005/8/layout/process5"/>
    <dgm:cxn modelId="{B8517318-CA4D-40B5-BFEF-19B7D27FCB2C}" type="presParOf" srcId="{2FD4DC97-D9B3-401A-911D-28899D4A26F9}" destId="{18E7C2BA-F060-4FF6-9E46-1E4B84781415}" srcOrd="40" destOrd="0" presId="urn:microsoft.com/office/officeart/2005/8/layout/process5"/>
    <dgm:cxn modelId="{FC827B93-1140-4F08-8DB8-0F11CBF2ADC0}" type="presParOf" srcId="{2FD4DC97-D9B3-401A-911D-28899D4A26F9}" destId="{5CFC5B35-CE29-44F8-9D0D-E63C179BA28E}" srcOrd="41" destOrd="0" presId="urn:microsoft.com/office/officeart/2005/8/layout/process5"/>
    <dgm:cxn modelId="{AE777779-68D9-41AB-A1BF-E2FF6BE12F0D}" type="presParOf" srcId="{5CFC5B35-CE29-44F8-9D0D-E63C179BA28E}" destId="{FAD4F2D1-62BC-42C9-8AB6-DB0958876773}" srcOrd="0" destOrd="0" presId="urn:microsoft.com/office/officeart/2005/8/layout/process5"/>
    <dgm:cxn modelId="{8FF07A0E-8214-4F35-B31C-534C80F8F63A}" type="presParOf" srcId="{2FD4DC97-D9B3-401A-911D-28899D4A26F9}" destId="{90435B17-A4D7-4717-A13D-7434A84A5120}" srcOrd="42" destOrd="0" presId="urn:microsoft.com/office/officeart/2005/8/layout/process5"/>
    <dgm:cxn modelId="{58510047-7C78-447A-8076-7211B713BC9E}" type="presParOf" srcId="{2FD4DC97-D9B3-401A-911D-28899D4A26F9}" destId="{3569583B-27AE-4854-BB36-5264949EBDBC}" srcOrd="43" destOrd="0" presId="urn:microsoft.com/office/officeart/2005/8/layout/process5"/>
    <dgm:cxn modelId="{2B7AF812-36CA-42A4-80C9-EA2ADBFC537E}" type="presParOf" srcId="{3569583B-27AE-4854-BB36-5264949EBDBC}" destId="{0270FAA6-145F-44AD-9098-EB1BD311D7BC}" srcOrd="0" destOrd="0" presId="urn:microsoft.com/office/officeart/2005/8/layout/process5"/>
    <dgm:cxn modelId="{17F26057-BB0B-46F4-87A3-7A36A44CF8E1}" type="presParOf" srcId="{2FD4DC97-D9B3-401A-911D-28899D4A26F9}" destId="{216D3546-7743-487F-BB3F-0EFEF0F6B7E4}" srcOrd="44" destOrd="0" presId="urn:microsoft.com/office/officeart/2005/8/layout/process5"/>
    <dgm:cxn modelId="{0F005B90-4F37-4BF2-BBB9-7C617B866033}" type="presParOf" srcId="{2FD4DC97-D9B3-401A-911D-28899D4A26F9}" destId="{BFBFDE53-0513-49AC-B2CA-2620418E05E5}" srcOrd="45" destOrd="0" presId="urn:microsoft.com/office/officeart/2005/8/layout/process5"/>
    <dgm:cxn modelId="{ED26DF44-B45C-4E35-934F-149D2B0C6155}" type="presParOf" srcId="{BFBFDE53-0513-49AC-B2CA-2620418E05E5}" destId="{6EA033BD-C635-46AD-A43D-4168EECC518D}" srcOrd="0" destOrd="0" presId="urn:microsoft.com/office/officeart/2005/8/layout/process5"/>
    <dgm:cxn modelId="{7C4A899E-32CB-4A10-9192-EEC1403F4D83}" type="presParOf" srcId="{2FD4DC97-D9B3-401A-911D-28899D4A26F9}" destId="{56BE5D3A-477D-4579-8EE8-E421C562784D}" srcOrd="46" destOrd="0" presId="urn:microsoft.com/office/officeart/2005/8/layout/process5"/>
    <dgm:cxn modelId="{0D8D093C-39B8-41D8-9465-934A990E6A5F}" type="presParOf" srcId="{2FD4DC97-D9B3-401A-911D-28899D4A26F9}" destId="{94B9D77F-1FE2-4251-AC1C-87C21D7C1EDD}" srcOrd="47" destOrd="0" presId="urn:microsoft.com/office/officeart/2005/8/layout/process5"/>
    <dgm:cxn modelId="{3FC75FA3-6763-4CAD-9FB3-52C3F5103328}" type="presParOf" srcId="{94B9D77F-1FE2-4251-AC1C-87C21D7C1EDD}" destId="{89732FCF-7D8B-45A5-948B-05EFDC66410A}" srcOrd="0" destOrd="0" presId="urn:microsoft.com/office/officeart/2005/8/layout/process5"/>
    <dgm:cxn modelId="{E30643EA-0309-473B-B03F-B9B66D4E8B89}" type="presParOf" srcId="{2FD4DC97-D9B3-401A-911D-28899D4A26F9}" destId="{20314EE3-4985-40E3-818B-89C7FB7576A0}" srcOrd="48" destOrd="0" presId="urn:microsoft.com/office/officeart/2005/8/layout/process5"/>
    <dgm:cxn modelId="{293538FB-AA47-4BD4-AE54-A61FE6D27128}" type="presParOf" srcId="{2FD4DC97-D9B3-401A-911D-28899D4A26F9}" destId="{7374864B-5845-4126-99E1-9E4AB99CC3FD}" srcOrd="49" destOrd="0" presId="urn:microsoft.com/office/officeart/2005/8/layout/process5"/>
    <dgm:cxn modelId="{5BFAEBD1-F098-4D19-9FC8-15A7743D5936}" type="presParOf" srcId="{7374864B-5845-4126-99E1-9E4AB99CC3FD}" destId="{7196919A-686D-4ABC-9526-976C4758D55F}" srcOrd="0" destOrd="0" presId="urn:microsoft.com/office/officeart/2005/8/layout/process5"/>
    <dgm:cxn modelId="{0CCD5F4A-5425-4574-839E-A51B21E0382A}" type="presParOf" srcId="{2FD4DC97-D9B3-401A-911D-28899D4A26F9}" destId="{3F87BB93-4F6A-41D8-AB62-55413A019162}" srcOrd="50" destOrd="0" presId="urn:microsoft.com/office/officeart/2005/8/layout/process5"/>
    <dgm:cxn modelId="{D01849FF-C195-4E36-948B-A266D72C88A2}" type="presParOf" srcId="{2FD4DC97-D9B3-401A-911D-28899D4A26F9}" destId="{946A5CBD-CA57-4486-BC34-C8B8C57AC27B}" srcOrd="51" destOrd="0" presId="urn:microsoft.com/office/officeart/2005/8/layout/process5"/>
    <dgm:cxn modelId="{4F5CEC2F-5EE0-4B52-91DC-C91332F7DBA1}" type="presParOf" srcId="{946A5CBD-CA57-4486-BC34-C8B8C57AC27B}" destId="{CFF2A061-840F-4E81-BB99-976551B3A800}" srcOrd="0" destOrd="0" presId="urn:microsoft.com/office/officeart/2005/8/layout/process5"/>
    <dgm:cxn modelId="{42CE5660-B4FC-486E-9554-2D2A184C5FE1}" type="presParOf" srcId="{2FD4DC97-D9B3-401A-911D-28899D4A26F9}" destId="{6EE7D017-6FD9-4134-A7A9-E521B32FA49F}" srcOrd="52" destOrd="0" presId="urn:microsoft.com/office/officeart/2005/8/layout/process5"/>
    <dgm:cxn modelId="{54A4ACC5-8D47-4794-94A4-3E7C488CCB60}" type="presParOf" srcId="{2FD4DC97-D9B3-401A-911D-28899D4A26F9}" destId="{75303CB5-480C-450F-8B83-3ED7C604F735}" srcOrd="53" destOrd="0" presId="urn:microsoft.com/office/officeart/2005/8/layout/process5"/>
    <dgm:cxn modelId="{A8D97EA6-DF7F-4597-B943-A18C44E88D69}" type="presParOf" srcId="{75303CB5-480C-450F-8B83-3ED7C604F735}" destId="{76B3ABCA-4AF6-4041-984D-9DCFB7DF2C1D}" srcOrd="0" destOrd="0" presId="urn:microsoft.com/office/officeart/2005/8/layout/process5"/>
    <dgm:cxn modelId="{2D673406-92FD-4AE9-B524-06118E2F3D0B}" type="presParOf" srcId="{2FD4DC97-D9B3-401A-911D-28899D4A26F9}" destId="{55CC038E-517F-4CAF-A7D5-35C33C8AC6A0}" srcOrd="54" destOrd="0" presId="urn:microsoft.com/office/officeart/2005/8/layout/process5"/>
    <dgm:cxn modelId="{B2852C93-D6FA-480F-A482-9D844B418959}" type="presParOf" srcId="{2FD4DC97-D9B3-401A-911D-28899D4A26F9}" destId="{3F669255-548F-4D75-8BD9-CD8E750BB68A}" srcOrd="55" destOrd="0" presId="urn:microsoft.com/office/officeart/2005/8/layout/process5"/>
    <dgm:cxn modelId="{70E57CAB-9649-4AD2-9193-64215C60B65C}" type="presParOf" srcId="{3F669255-548F-4D75-8BD9-CD8E750BB68A}" destId="{100D8952-E105-4F38-B3E0-901EA0B5E0C6}" srcOrd="0" destOrd="0" presId="urn:microsoft.com/office/officeart/2005/8/layout/process5"/>
    <dgm:cxn modelId="{694E5B09-E0A4-4801-90C4-0467338DA272}" type="presParOf" srcId="{2FD4DC97-D9B3-401A-911D-28899D4A26F9}" destId="{40BA49A0-53E0-4E1D-93FE-B8B04108031C}" srcOrd="56" destOrd="0" presId="urn:microsoft.com/office/officeart/2005/8/layout/process5"/>
    <dgm:cxn modelId="{9A457F02-7E30-466D-8328-B79C160ADE24}" type="presParOf" srcId="{2FD4DC97-D9B3-401A-911D-28899D4A26F9}" destId="{6BFCF729-1818-4A59-9F8D-6237F84B4FD6}" srcOrd="57" destOrd="0" presId="urn:microsoft.com/office/officeart/2005/8/layout/process5"/>
    <dgm:cxn modelId="{5E422348-4701-4856-9E5C-158420AABC59}" type="presParOf" srcId="{6BFCF729-1818-4A59-9F8D-6237F84B4FD6}" destId="{29851BFD-DE0A-4DD3-8DA1-C0C819A5BDEA}" srcOrd="0" destOrd="0" presId="urn:microsoft.com/office/officeart/2005/8/layout/process5"/>
    <dgm:cxn modelId="{C2D174EF-6B31-433C-B48F-DF11AB3BB3C7}" type="presParOf" srcId="{2FD4DC97-D9B3-401A-911D-28899D4A26F9}" destId="{F80038DE-1F89-43AE-ABEF-3217B3513A3D}" srcOrd="58" destOrd="0" presId="urn:microsoft.com/office/officeart/2005/8/layout/process5"/>
  </dgm:cxnLst>
  <dgm:bg/>
  <dgm:whole>
    <a:ln>
      <a:solidFill>
        <a:schemeClr val="tx1"/>
      </a:solid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21E62D0-D623-401D-97CC-8844440D7AE4}"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FFBD315B-CAE4-41A6-9586-CFD2584C0B09}" type="pres">
      <dgm:prSet presAssocID="{221E62D0-D623-401D-97CC-8844440D7AE4}" presName="diagram" presStyleCnt="0">
        <dgm:presLayoutVars>
          <dgm:dir/>
          <dgm:resizeHandles val="exact"/>
        </dgm:presLayoutVars>
      </dgm:prSet>
      <dgm:spPr/>
    </dgm:pt>
  </dgm:ptLst>
  <dgm:cxnLst>
    <dgm:cxn modelId="{1F7224D8-D187-4BC2-8BBA-A4AB12947AF9}" type="presOf" srcId="{221E62D0-D623-401D-97CC-8844440D7AE4}" destId="{FFBD315B-CAE4-41A6-9586-CFD2584C0B09}" srcOrd="0" destOrd="0" presId="urn:microsoft.com/office/officeart/2005/8/layout/process5"/>
  </dgm:cxnLst>
  <dgm:bg/>
  <dgm:whole>
    <a:ln>
      <a:solidFill>
        <a:schemeClr val="tx1"/>
      </a:solidFill>
      <a:prstDash val="dash"/>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1D1E1-C9BE-42D2-B284-541CC33746FC}">
      <dsp:nvSpPr>
        <dsp:cNvPr id="0" name=""/>
        <dsp:cNvSpPr/>
      </dsp:nvSpPr>
      <dsp:spPr>
        <a:xfrm>
          <a:off x="88305" y="62"/>
          <a:ext cx="1907622" cy="369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i="1" kern="1200" dirty="0"/>
            <a:t>Activation functions</a:t>
          </a:r>
          <a:endParaRPr lang="en-US" sz="1400" kern="1200" dirty="0"/>
        </a:p>
      </dsp:txBody>
      <dsp:txXfrm>
        <a:off x="272908" y="62"/>
        <a:ext cx="1538416" cy="3692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8B1C5-159B-44F1-9E5F-3EA8BBC64EEE}">
      <dsp:nvSpPr>
        <dsp:cNvPr id="0" name=""/>
        <dsp:cNvSpPr/>
      </dsp:nvSpPr>
      <dsp:spPr>
        <a:xfrm>
          <a:off x="98418" y="524137"/>
          <a:ext cx="3988659" cy="3988659"/>
        </a:xfrm>
        <a:prstGeom prst="circularArrow">
          <a:avLst>
            <a:gd name="adj1" fmla="val 5544"/>
            <a:gd name="adj2" fmla="val 330680"/>
            <a:gd name="adj3" fmla="val 14988308"/>
            <a:gd name="adj4" fmla="val 16683844"/>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4FCEF-6944-440D-961B-C1A0AF834D5B}">
      <dsp:nvSpPr>
        <dsp:cNvPr id="0" name=""/>
        <dsp:cNvSpPr/>
      </dsp:nvSpPr>
      <dsp:spPr>
        <a:xfrm>
          <a:off x="1684008" y="593009"/>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AVERAGE POOL</a:t>
          </a:r>
        </a:p>
      </dsp:txBody>
      <dsp:txXfrm>
        <a:off x="1703961" y="612962"/>
        <a:ext cx="777573" cy="368833"/>
      </dsp:txXfrm>
    </dsp:sp>
    <dsp:sp modelId="{BBC107F3-61D2-4801-81F0-512B82A5A874}">
      <dsp:nvSpPr>
        <dsp:cNvPr id="0" name=""/>
        <dsp:cNvSpPr/>
      </dsp:nvSpPr>
      <dsp:spPr>
        <a:xfrm>
          <a:off x="2603595" y="863024"/>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DENSE</a:t>
          </a:r>
        </a:p>
      </dsp:txBody>
      <dsp:txXfrm>
        <a:off x="2623548" y="882977"/>
        <a:ext cx="777573" cy="368833"/>
      </dsp:txXfrm>
    </dsp:sp>
    <dsp:sp modelId="{C89481AA-0827-4891-9838-98DBB06C94C9}">
      <dsp:nvSpPr>
        <dsp:cNvPr id="0" name=""/>
        <dsp:cNvSpPr/>
      </dsp:nvSpPr>
      <dsp:spPr>
        <a:xfrm>
          <a:off x="3231220" y="1587342"/>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BATCH  NORMALIZATION</a:t>
          </a:r>
        </a:p>
      </dsp:txBody>
      <dsp:txXfrm>
        <a:off x="3251173" y="1607295"/>
        <a:ext cx="777573" cy="368833"/>
      </dsp:txXfrm>
    </dsp:sp>
    <dsp:sp modelId="{188E3111-CEA0-44CE-B644-CA1E536483A0}">
      <dsp:nvSpPr>
        <dsp:cNvPr id="0" name=""/>
        <dsp:cNvSpPr/>
      </dsp:nvSpPr>
      <dsp:spPr>
        <a:xfrm>
          <a:off x="3367616" y="25359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DROPOUT</a:t>
          </a:r>
        </a:p>
      </dsp:txBody>
      <dsp:txXfrm>
        <a:off x="3387569" y="2555949"/>
        <a:ext cx="777573" cy="368833"/>
      </dsp:txXfrm>
    </dsp:sp>
    <dsp:sp modelId="{6DEC1BC8-747F-49FD-B1A9-7F543503B0FE}">
      <dsp:nvSpPr>
        <dsp:cNvPr id="0" name=""/>
        <dsp:cNvSpPr/>
      </dsp:nvSpPr>
      <dsp:spPr>
        <a:xfrm>
          <a:off x="2969478" y="34077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DENSE</a:t>
          </a:r>
        </a:p>
      </dsp:txBody>
      <dsp:txXfrm>
        <a:off x="2989431" y="3427749"/>
        <a:ext cx="777573" cy="368833"/>
      </dsp:txXfrm>
    </dsp:sp>
    <dsp:sp modelId="{52D46F7B-49DD-4EFE-B31E-3376C10BCA28}">
      <dsp:nvSpPr>
        <dsp:cNvPr id="0" name=""/>
        <dsp:cNvSpPr/>
      </dsp:nvSpPr>
      <dsp:spPr>
        <a:xfrm>
          <a:off x="2163212" y="3925951"/>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BATCH  NORMALIZATION</a:t>
          </a:r>
        </a:p>
      </dsp:txBody>
      <dsp:txXfrm>
        <a:off x="2183165" y="3945904"/>
        <a:ext cx="777573" cy="368833"/>
      </dsp:txXfrm>
    </dsp:sp>
    <dsp:sp modelId="{F5B20C0C-C0FA-4406-8579-51E50E1D17F5}">
      <dsp:nvSpPr>
        <dsp:cNvPr id="0" name=""/>
        <dsp:cNvSpPr/>
      </dsp:nvSpPr>
      <dsp:spPr>
        <a:xfrm>
          <a:off x="1204803" y="3925951"/>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DROPOUT</a:t>
          </a:r>
        </a:p>
      </dsp:txBody>
      <dsp:txXfrm>
        <a:off x="1224756" y="3945904"/>
        <a:ext cx="777573" cy="368833"/>
      </dsp:txXfrm>
    </dsp:sp>
    <dsp:sp modelId="{2BA37BDB-633F-4389-A974-39A01559CEA5}">
      <dsp:nvSpPr>
        <dsp:cNvPr id="0" name=""/>
        <dsp:cNvSpPr/>
      </dsp:nvSpPr>
      <dsp:spPr>
        <a:xfrm>
          <a:off x="398537" y="34077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DENSE</a:t>
          </a:r>
        </a:p>
      </dsp:txBody>
      <dsp:txXfrm>
        <a:off x="418490" y="3427749"/>
        <a:ext cx="777573" cy="368833"/>
      </dsp:txXfrm>
    </dsp:sp>
    <dsp:sp modelId="{B5114C3E-E272-4B5B-8476-9D9A9C63FEF6}">
      <dsp:nvSpPr>
        <dsp:cNvPr id="0" name=""/>
        <dsp:cNvSpPr/>
      </dsp:nvSpPr>
      <dsp:spPr>
        <a:xfrm>
          <a:off x="400" y="25359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BATCH  NORMALIZATION</a:t>
          </a:r>
        </a:p>
      </dsp:txBody>
      <dsp:txXfrm>
        <a:off x="20353" y="2555949"/>
        <a:ext cx="777573" cy="368833"/>
      </dsp:txXfrm>
    </dsp:sp>
    <dsp:sp modelId="{86ED3443-26DE-418E-9F6A-5C48397670C3}">
      <dsp:nvSpPr>
        <dsp:cNvPr id="0" name=""/>
        <dsp:cNvSpPr/>
      </dsp:nvSpPr>
      <dsp:spPr>
        <a:xfrm>
          <a:off x="136796" y="1587342"/>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DROPOUT</a:t>
          </a:r>
        </a:p>
      </dsp:txBody>
      <dsp:txXfrm>
        <a:off x="156749" y="1607295"/>
        <a:ext cx="777573" cy="368833"/>
      </dsp:txXfrm>
    </dsp:sp>
    <dsp:sp modelId="{B23A18D1-F069-4053-9D2B-CEAF23553CC8}">
      <dsp:nvSpPr>
        <dsp:cNvPr id="0" name=""/>
        <dsp:cNvSpPr/>
      </dsp:nvSpPr>
      <dsp:spPr>
        <a:xfrm>
          <a:off x="764420" y="863024"/>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OUTPUT</a:t>
          </a:r>
        </a:p>
      </dsp:txBody>
      <dsp:txXfrm>
        <a:off x="784373" y="882977"/>
        <a:ext cx="777573" cy="3688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B6600-2E5D-45FE-B9D6-94CA22DA8080}">
      <dsp:nvSpPr>
        <dsp:cNvPr id="0" name=""/>
        <dsp:cNvSpPr/>
      </dsp:nvSpPr>
      <dsp:spPr>
        <a:xfrm>
          <a:off x="0" y="0"/>
          <a:ext cx="869174" cy="869174"/>
        </a:xfrm>
        <a:prstGeom prst="pie">
          <a:avLst>
            <a:gd name="adj1" fmla="val 5400000"/>
            <a:gd name="adj2" fmla="val 1620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26C07FF0-C49D-4EF6-BFC3-6ACD2EB56025}">
      <dsp:nvSpPr>
        <dsp:cNvPr id="0" name=""/>
        <dsp:cNvSpPr/>
      </dsp:nvSpPr>
      <dsp:spPr>
        <a:xfrm>
          <a:off x="434587" y="0"/>
          <a:ext cx="2388499" cy="86917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VGG16 pretrained model on ImageNet</a:t>
          </a:r>
          <a:endParaRPr lang="en-US" sz="1100" kern="1200" dirty="0"/>
        </a:p>
      </dsp:txBody>
      <dsp:txXfrm>
        <a:off x="434587" y="0"/>
        <a:ext cx="2388499" cy="260752"/>
      </dsp:txXfrm>
    </dsp:sp>
    <dsp:sp modelId="{B48227C9-27E9-47E4-B210-45FF8A600B04}">
      <dsp:nvSpPr>
        <dsp:cNvPr id="0" name=""/>
        <dsp:cNvSpPr/>
      </dsp:nvSpPr>
      <dsp:spPr>
        <a:xfrm>
          <a:off x="152105" y="260752"/>
          <a:ext cx="564962" cy="564962"/>
        </a:xfrm>
        <a:prstGeom prst="pie">
          <a:avLst>
            <a:gd name="adj1" fmla="val 5400000"/>
            <a:gd name="adj2" fmla="val 1620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EA5A3CF-FDE4-4AD1-83DB-4D7F92CC95F5}">
      <dsp:nvSpPr>
        <dsp:cNvPr id="0" name=""/>
        <dsp:cNvSpPr/>
      </dsp:nvSpPr>
      <dsp:spPr>
        <a:xfrm>
          <a:off x="434587" y="260752"/>
          <a:ext cx="2388499" cy="564962"/>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Removed dense layer from vgg16</a:t>
          </a:r>
          <a:endParaRPr lang="en-US" sz="1100" kern="1200" dirty="0"/>
        </a:p>
      </dsp:txBody>
      <dsp:txXfrm>
        <a:off x="434587" y="260752"/>
        <a:ext cx="2388499" cy="260751"/>
      </dsp:txXfrm>
    </dsp:sp>
    <dsp:sp modelId="{3D9013AD-FDA1-43B4-BE5E-D11AFDF9B4AD}">
      <dsp:nvSpPr>
        <dsp:cNvPr id="0" name=""/>
        <dsp:cNvSpPr/>
      </dsp:nvSpPr>
      <dsp:spPr>
        <a:xfrm>
          <a:off x="304211" y="521504"/>
          <a:ext cx="260751" cy="260751"/>
        </a:xfrm>
        <a:prstGeom prst="pie">
          <a:avLst>
            <a:gd name="adj1" fmla="val 5400000"/>
            <a:gd name="adj2" fmla="val 1620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6390C84-3034-4530-AC47-6D04FD1C7DA7}">
      <dsp:nvSpPr>
        <dsp:cNvPr id="0" name=""/>
        <dsp:cNvSpPr/>
      </dsp:nvSpPr>
      <dsp:spPr>
        <a:xfrm>
          <a:off x="434587" y="521504"/>
          <a:ext cx="2388499" cy="26075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Combined  model</a:t>
          </a:r>
          <a:endParaRPr lang="en-US" sz="1100" kern="1200" dirty="0"/>
        </a:p>
      </dsp:txBody>
      <dsp:txXfrm>
        <a:off x="434587" y="521504"/>
        <a:ext cx="2388499" cy="2607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A7CB1-5584-4392-AFB4-D0E0628DD835}">
      <dsp:nvSpPr>
        <dsp:cNvPr id="0" name=""/>
        <dsp:cNvSpPr/>
      </dsp:nvSpPr>
      <dsp:spPr>
        <a:xfrm>
          <a:off x="967626" y="0"/>
          <a:ext cx="4994776" cy="4994776"/>
        </a:xfrm>
        <a:prstGeom prst="triangle">
          <a:avLst/>
        </a:prstGeom>
        <a:solidFill>
          <a:schemeClr val="accent1">
            <a:lumMod val="60000"/>
            <a:lumOff val="4000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sp>
    <dsp:sp modelId="{7B3288EC-BBE5-45F7-ABBE-CE724D373D6D}">
      <dsp:nvSpPr>
        <dsp:cNvPr id="0" name=""/>
        <dsp:cNvSpPr/>
      </dsp:nvSpPr>
      <dsp:spPr>
        <a:xfrm>
          <a:off x="3102173" y="1097768"/>
          <a:ext cx="4432881" cy="101969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accuracy is modest, despite the use of fine-grained classification.</a:t>
          </a:r>
        </a:p>
      </dsp:txBody>
      <dsp:txXfrm>
        <a:off x="3151951" y="1147546"/>
        <a:ext cx="4333325" cy="920141"/>
      </dsp:txXfrm>
    </dsp:sp>
    <dsp:sp modelId="{F63E154E-DA0C-48C8-A93A-2D3D240426E8}">
      <dsp:nvSpPr>
        <dsp:cNvPr id="0" name=""/>
        <dsp:cNvSpPr/>
      </dsp:nvSpPr>
      <dsp:spPr>
        <a:xfrm>
          <a:off x="3103541" y="2254793"/>
          <a:ext cx="4431063" cy="101931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It is necessary to ensure that the face is visible.</a:t>
          </a:r>
        </a:p>
      </dsp:txBody>
      <dsp:txXfrm>
        <a:off x="3153300" y="2304552"/>
        <a:ext cx="4331545" cy="919801"/>
      </dsp:txXfrm>
    </dsp:sp>
    <dsp:sp modelId="{247A737F-CF39-40D6-8710-DBC6940454BC}">
      <dsp:nvSpPr>
        <dsp:cNvPr id="0" name=""/>
        <dsp:cNvSpPr/>
      </dsp:nvSpPr>
      <dsp:spPr>
        <a:xfrm>
          <a:off x="3124352" y="3531413"/>
          <a:ext cx="4395675" cy="94503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Small dataset</a:t>
          </a:r>
        </a:p>
      </dsp:txBody>
      <dsp:txXfrm>
        <a:off x="3170485" y="3577546"/>
        <a:ext cx="4303409" cy="85276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6771B-9859-4AE4-A7F0-EF6B31CE4BAC}">
      <dsp:nvSpPr>
        <dsp:cNvPr id="0" name=""/>
        <dsp:cNvSpPr/>
      </dsp:nvSpPr>
      <dsp:spPr>
        <a:xfrm>
          <a:off x="2049014" y="53270"/>
          <a:ext cx="2556964" cy="2556964"/>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Detect and recognize face from real time video feed.</a:t>
          </a:r>
          <a:endParaRPr lang="en-US" sz="2000" kern="1200" dirty="0">
            <a:solidFill>
              <a:schemeClr val="bg1"/>
            </a:solidFill>
          </a:endParaRPr>
        </a:p>
      </dsp:txBody>
      <dsp:txXfrm>
        <a:off x="2389942" y="500738"/>
        <a:ext cx="1875107" cy="1150633"/>
      </dsp:txXfrm>
    </dsp:sp>
    <dsp:sp modelId="{5A924879-5B0C-4390-AED4-5829962BF9FA}">
      <dsp:nvSpPr>
        <dsp:cNvPr id="0" name=""/>
        <dsp:cNvSpPr/>
      </dsp:nvSpPr>
      <dsp:spPr>
        <a:xfrm>
          <a:off x="2971652" y="1651372"/>
          <a:ext cx="2556964" cy="2556964"/>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Check for eye blinks</a:t>
          </a:r>
          <a:endParaRPr lang="en-US" sz="2000" kern="1200" dirty="0">
            <a:solidFill>
              <a:schemeClr val="bg1"/>
            </a:solidFill>
          </a:endParaRPr>
        </a:p>
      </dsp:txBody>
      <dsp:txXfrm>
        <a:off x="3753657" y="2311921"/>
        <a:ext cx="1534178" cy="1406330"/>
      </dsp:txXfrm>
    </dsp:sp>
    <dsp:sp modelId="{F3F6D6BB-65B9-4A7B-922E-3762547746BB}">
      <dsp:nvSpPr>
        <dsp:cNvPr id="0" name=""/>
        <dsp:cNvSpPr/>
      </dsp:nvSpPr>
      <dsp:spPr>
        <a:xfrm>
          <a:off x="1126376" y="1651372"/>
          <a:ext cx="2556964" cy="2556964"/>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Use large dataset for higher accuracy </a:t>
          </a:r>
          <a:endParaRPr lang="en-US" sz="2000" kern="1200" dirty="0">
            <a:solidFill>
              <a:schemeClr val="bg1"/>
            </a:solidFill>
          </a:endParaRPr>
        </a:p>
      </dsp:txBody>
      <dsp:txXfrm>
        <a:off x="1367157" y="2311921"/>
        <a:ext cx="1534178" cy="1406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22B32-F188-44F8-88B1-8E25AECA4BF0}">
      <dsp:nvSpPr>
        <dsp:cNvPr id="0" name=""/>
        <dsp:cNvSpPr/>
      </dsp:nvSpPr>
      <dsp:spPr>
        <a:xfrm>
          <a:off x="345192" y="427"/>
          <a:ext cx="1671651" cy="427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ReLU Function</a:t>
          </a:r>
        </a:p>
      </dsp:txBody>
      <dsp:txXfrm>
        <a:off x="558946" y="427"/>
        <a:ext cx="1244144" cy="4275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F11F1-5E78-4A34-B02A-CB9D424EE699}">
      <dsp:nvSpPr>
        <dsp:cNvPr id="0" name=""/>
        <dsp:cNvSpPr/>
      </dsp:nvSpPr>
      <dsp:spPr>
        <a:xfrm>
          <a:off x="118793" y="120"/>
          <a:ext cx="1825723" cy="3690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Softmax Function</a:t>
          </a:r>
        </a:p>
      </dsp:txBody>
      <dsp:txXfrm>
        <a:off x="303339" y="120"/>
        <a:ext cx="1456632" cy="369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5A92B-907B-4131-9E63-470429D78BC3}">
      <dsp:nvSpPr>
        <dsp:cNvPr id="0" name=""/>
        <dsp:cNvSpPr/>
      </dsp:nvSpPr>
      <dsp:spPr>
        <a:xfrm>
          <a:off x="2508" y="67369"/>
          <a:ext cx="1096855" cy="658113"/>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57150" lvl="1" indent="-57150" algn="ctr" defTabSz="466725">
            <a:lnSpc>
              <a:spcPct val="90000"/>
            </a:lnSpc>
            <a:spcBef>
              <a:spcPct val="0"/>
            </a:spcBef>
            <a:spcAft>
              <a:spcPct val="15000"/>
            </a:spcAft>
            <a:buFont typeface="Arial" panose="020B0604020202020204" pitchFamily="34" charset="0"/>
            <a:buNone/>
          </a:pPr>
          <a:r>
            <a:rPr lang="en-US" sz="1050" b="0" i="0" kern="1200" dirty="0"/>
            <a:t>224X224X3</a:t>
          </a:r>
          <a:endParaRPr lang="en-US" sz="1050" kern="1200" dirty="0"/>
        </a:p>
      </dsp:txBody>
      <dsp:txXfrm>
        <a:off x="21783" y="86644"/>
        <a:ext cx="1058305" cy="619563"/>
      </dsp:txXfrm>
    </dsp:sp>
    <dsp:sp modelId="{8BA22A34-28DA-42B7-B26E-FE90803EB659}">
      <dsp:nvSpPr>
        <dsp:cNvPr id="0" name=""/>
        <dsp:cNvSpPr/>
      </dsp:nvSpPr>
      <dsp:spPr>
        <a:xfrm>
          <a:off x="1195887" y="260415"/>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95887" y="314819"/>
        <a:ext cx="162773" cy="163212"/>
      </dsp:txXfrm>
    </dsp:sp>
    <dsp:sp modelId="{F94C7D72-147B-43FB-901A-0840E32AABF5}">
      <dsp:nvSpPr>
        <dsp:cNvPr id="0" name=""/>
        <dsp:cNvSpPr/>
      </dsp:nvSpPr>
      <dsp:spPr>
        <a:xfrm>
          <a:off x="1538106" y="67369"/>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CONV1_1</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1557381" y="86644"/>
        <a:ext cx="1058305" cy="619563"/>
      </dsp:txXfrm>
    </dsp:sp>
    <dsp:sp modelId="{0A5AF13C-8C0E-4B4E-85D7-759554A0DACA}">
      <dsp:nvSpPr>
        <dsp:cNvPr id="0" name=""/>
        <dsp:cNvSpPr/>
      </dsp:nvSpPr>
      <dsp:spPr>
        <a:xfrm>
          <a:off x="2731485" y="260415"/>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31485" y="314819"/>
        <a:ext cx="162773" cy="163212"/>
      </dsp:txXfrm>
    </dsp:sp>
    <dsp:sp modelId="{21D5B91C-4FA5-4718-B09D-F5BFCD588908}">
      <dsp:nvSpPr>
        <dsp:cNvPr id="0" name=""/>
        <dsp:cNvSpPr/>
      </dsp:nvSpPr>
      <dsp:spPr>
        <a:xfrm>
          <a:off x="3073704" y="67369"/>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CONV1_2</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3092979" y="86644"/>
        <a:ext cx="1058305" cy="619563"/>
      </dsp:txXfrm>
    </dsp:sp>
    <dsp:sp modelId="{00CBAF16-69B0-495D-80C6-0AAE4B226D50}">
      <dsp:nvSpPr>
        <dsp:cNvPr id="0" name=""/>
        <dsp:cNvSpPr/>
      </dsp:nvSpPr>
      <dsp:spPr>
        <a:xfrm>
          <a:off x="4267083" y="260415"/>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67083" y="314819"/>
        <a:ext cx="162773" cy="163212"/>
      </dsp:txXfrm>
    </dsp:sp>
    <dsp:sp modelId="{CC1F22A4-D026-4D6A-93A7-87200DE9EFB2}">
      <dsp:nvSpPr>
        <dsp:cNvPr id="0" name=""/>
        <dsp:cNvSpPr/>
      </dsp:nvSpPr>
      <dsp:spPr>
        <a:xfrm>
          <a:off x="4609302" y="67369"/>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112X112X64</a:t>
          </a:r>
        </a:p>
      </dsp:txBody>
      <dsp:txXfrm>
        <a:off x="4628577" y="86644"/>
        <a:ext cx="1058305" cy="619563"/>
      </dsp:txXfrm>
    </dsp:sp>
    <dsp:sp modelId="{A6B1FE5E-CE53-4125-85FC-14C72FF80670}">
      <dsp:nvSpPr>
        <dsp:cNvPr id="0" name=""/>
        <dsp:cNvSpPr/>
      </dsp:nvSpPr>
      <dsp:spPr>
        <a:xfrm rot="5400000">
          <a:off x="5041463" y="802262"/>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76124" y="822005"/>
        <a:ext cx="163212" cy="162773"/>
      </dsp:txXfrm>
    </dsp:sp>
    <dsp:sp modelId="{79FE8CF6-51A3-4778-BE05-50617036F6D8}">
      <dsp:nvSpPr>
        <dsp:cNvPr id="0" name=""/>
        <dsp:cNvSpPr/>
      </dsp:nvSpPr>
      <dsp:spPr>
        <a:xfrm>
          <a:off x="4609302" y="1164224"/>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CONV2_1</a:t>
          </a:r>
        </a:p>
        <a:p>
          <a:pPr marL="57150" lvl="1" indent="-57150" algn="ctr" defTabSz="466725">
            <a:lnSpc>
              <a:spcPct val="90000"/>
            </a:lnSpc>
            <a:spcBef>
              <a:spcPct val="0"/>
            </a:spcBef>
            <a:spcAft>
              <a:spcPct val="15000"/>
            </a:spcAft>
            <a:buNone/>
          </a:pPr>
          <a:r>
            <a:rPr lang="en-US" sz="1050" kern="1200" dirty="0"/>
            <a:t>112X112X128</a:t>
          </a:r>
        </a:p>
      </dsp:txBody>
      <dsp:txXfrm>
        <a:off x="4628577" y="1183499"/>
        <a:ext cx="1058305" cy="619563"/>
      </dsp:txXfrm>
    </dsp:sp>
    <dsp:sp modelId="{93021B6D-626A-4F43-A891-ECAE8B70DF94}">
      <dsp:nvSpPr>
        <dsp:cNvPr id="0" name=""/>
        <dsp:cNvSpPr/>
      </dsp:nvSpPr>
      <dsp:spPr>
        <a:xfrm rot="10800000">
          <a:off x="4280245" y="1357271"/>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350005" y="1411675"/>
        <a:ext cx="162773" cy="163212"/>
      </dsp:txXfrm>
    </dsp:sp>
    <dsp:sp modelId="{650916A9-58A5-45B5-8CE3-3AF2BA052238}">
      <dsp:nvSpPr>
        <dsp:cNvPr id="0" name=""/>
        <dsp:cNvSpPr/>
      </dsp:nvSpPr>
      <dsp:spPr>
        <a:xfrm>
          <a:off x="3073704" y="1164224"/>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CONV2_2</a:t>
          </a:r>
        </a:p>
        <a:p>
          <a:pPr marL="57150" lvl="1" indent="-57150" algn="ctr" defTabSz="466725">
            <a:lnSpc>
              <a:spcPct val="90000"/>
            </a:lnSpc>
            <a:spcBef>
              <a:spcPct val="0"/>
            </a:spcBef>
            <a:spcAft>
              <a:spcPct val="15000"/>
            </a:spcAft>
            <a:buNone/>
          </a:pPr>
          <a:r>
            <a:rPr lang="en-US" sz="1050" kern="1200" dirty="0"/>
            <a:t>112X112X128</a:t>
          </a:r>
        </a:p>
      </dsp:txBody>
      <dsp:txXfrm>
        <a:off x="3092979" y="1183499"/>
        <a:ext cx="1058305" cy="619563"/>
      </dsp:txXfrm>
    </dsp:sp>
    <dsp:sp modelId="{DF5502B5-33B0-4DB9-8D9A-CDCC2FFCBC75}">
      <dsp:nvSpPr>
        <dsp:cNvPr id="0" name=""/>
        <dsp:cNvSpPr/>
      </dsp:nvSpPr>
      <dsp:spPr>
        <a:xfrm rot="10800000">
          <a:off x="2744647" y="1357271"/>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814407" y="1411675"/>
        <a:ext cx="162773" cy="163212"/>
      </dsp:txXfrm>
    </dsp:sp>
    <dsp:sp modelId="{A687655F-FFD8-4715-B63F-739C649635D3}">
      <dsp:nvSpPr>
        <dsp:cNvPr id="0" name=""/>
        <dsp:cNvSpPr/>
      </dsp:nvSpPr>
      <dsp:spPr>
        <a:xfrm>
          <a:off x="1538106" y="1164224"/>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56X56X128</a:t>
          </a:r>
        </a:p>
      </dsp:txBody>
      <dsp:txXfrm>
        <a:off x="1557381" y="1183499"/>
        <a:ext cx="1058305" cy="619563"/>
      </dsp:txXfrm>
    </dsp:sp>
    <dsp:sp modelId="{6D511BC1-2CC6-4C9E-AF8A-A9C1F3FD76F7}">
      <dsp:nvSpPr>
        <dsp:cNvPr id="0" name=""/>
        <dsp:cNvSpPr/>
      </dsp:nvSpPr>
      <dsp:spPr>
        <a:xfrm rot="10800000">
          <a:off x="1209049" y="1357271"/>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78809" y="1411675"/>
        <a:ext cx="162773" cy="163212"/>
      </dsp:txXfrm>
    </dsp:sp>
    <dsp:sp modelId="{97E8674A-EB12-499E-A348-F4E22612A2B3}">
      <dsp:nvSpPr>
        <dsp:cNvPr id="0" name=""/>
        <dsp:cNvSpPr/>
      </dsp:nvSpPr>
      <dsp:spPr>
        <a:xfrm>
          <a:off x="2508" y="1164224"/>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CONV3_1</a:t>
          </a:r>
        </a:p>
        <a:p>
          <a:pPr marL="57150" lvl="1" indent="-57150" algn="ctr" defTabSz="466725">
            <a:lnSpc>
              <a:spcPct val="90000"/>
            </a:lnSpc>
            <a:spcBef>
              <a:spcPct val="0"/>
            </a:spcBef>
            <a:spcAft>
              <a:spcPct val="15000"/>
            </a:spcAft>
            <a:buNone/>
          </a:pPr>
          <a:r>
            <a:rPr lang="en-US" sz="1050" kern="1200" dirty="0"/>
            <a:t>56X56X256</a:t>
          </a:r>
        </a:p>
      </dsp:txBody>
      <dsp:txXfrm>
        <a:off x="21783" y="1183499"/>
        <a:ext cx="1058305" cy="619563"/>
      </dsp:txXfrm>
    </dsp:sp>
    <dsp:sp modelId="{0C5DD78B-53F4-4133-AD08-39D2E7867D3A}">
      <dsp:nvSpPr>
        <dsp:cNvPr id="0" name=""/>
        <dsp:cNvSpPr/>
      </dsp:nvSpPr>
      <dsp:spPr>
        <a:xfrm rot="5400000">
          <a:off x="434669" y="1899118"/>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69330" y="1918861"/>
        <a:ext cx="163212" cy="162773"/>
      </dsp:txXfrm>
    </dsp:sp>
    <dsp:sp modelId="{2407B2B9-5D64-4739-8C3C-26B66BF90AD1}">
      <dsp:nvSpPr>
        <dsp:cNvPr id="0" name=""/>
        <dsp:cNvSpPr/>
      </dsp:nvSpPr>
      <dsp:spPr>
        <a:xfrm>
          <a:off x="2508" y="2261080"/>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CONV3_2</a:t>
          </a:r>
        </a:p>
        <a:p>
          <a:pPr marL="57150" lvl="1" indent="-57150" algn="ctr" defTabSz="466725">
            <a:lnSpc>
              <a:spcPct val="90000"/>
            </a:lnSpc>
            <a:spcBef>
              <a:spcPct val="0"/>
            </a:spcBef>
            <a:spcAft>
              <a:spcPct val="15000"/>
            </a:spcAft>
            <a:buNone/>
          </a:pPr>
          <a:r>
            <a:rPr lang="en-US" sz="1050" kern="1200" dirty="0"/>
            <a:t>56X56X256</a:t>
          </a:r>
        </a:p>
      </dsp:txBody>
      <dsp:txXfrm>
        <a:off x="21783" y="2280355"/>
        <a:ext cx="1058305" cy="619563"/>
      </dsp:txXfrm>
    </dsp:sp>
    <dsp:sp modelId="{32768EFE-DD03-446B-9D08-AA591D01912A}">
      <dsp:nvSpPr>
        <dsp:cNvPr id="0" name=""/>
        <dsp:cNvSpPr/>
      </dsp:nvSpPr>
      <dsp:spPr>
        <a:xfrm>
          <a:off x="1195887" y="2454127"/>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95887" y="2508531"/>
        <a:ext cx="162773" cy="163212"/>
      </dsp:txXfrm>
    </dsp:sp>
    <dsp:sp modelId="{62D727DA-75D3-494A-930E-8B79F45D6492}">
      <dsp:nvSpPr>
        <dsp:cNvPr id="0" name=""/>
        <dsp:cNvSpPr/>
      </dsp:nvSpPr>
      <dsp:spPr>
        <a:xfrm>
          <a:off x="1538106" y="2261080"/>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CONV3_3</a:t>
          </a:r>
        </a:p>
        <a:p>
          <a:pPr marL="57150" lvl="1" indent="-57150" algn="ctr" defTabSz="466725">
            <a:lnSpc>
              <a:spcPct val="90000"/>
            </a:lnSpc>
            <a:spcBef>
              <a:spcPct val="0"/>
            </a:spcBef>
            <a:spcAft>
              <a:spcPct val="15000"/>
            </a:spcAft>
            <a:buNone/>
          </a:pPr>
          <a:r>
            <a:rPr lang="en-US" sz="1050" kern="1200" dirty="0"/>
            <a:t>56X56X256</a:t>
          </a:r>
        </a:p>
      </dsp:txBody>
      <dsp:txXfrm>
        <a:off x="1557381" y="2280355"/>
        <a:ext cx="1058305" cy="619563"/>
      </dsp:txXfrm>
    </dsp:sp>
    <dsp:sp modelId="{91349FAB-BB65-449A-9A12-22A01BF107C2}">
      <dsp:nvSpPr>
        <dsp:cNvPr id="0" name=""/>
        <dsp:cNvSpPr/>
      </dsp:nvSpPr>
      <dsp:spPr>
        <a:xfrm>
          <a:off x="2731485" y="2454127"/>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31485" y="2508531"/>
        <a:ext cx="162773" cy="163212"/>
      </dsp:txXfrm>
    </dsp:sp>
    <dsp:sp modelId="{CD5EE612-B4DE-467F-8B58-B1D43DCCBA08}">
      <dsp:nvSpPr>
        <dsp:cNvPr id="0" name=""/>
        <dsp:cNvSpPr/>
      </dsp:nvSpPr>
      <dsp:spPr>
        <a:xfrm>
          <a:off x="3073704" y="2261080"/>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28X28X256</a:t>
          </a:r>
        </a:p>
      </dsp:txBody>
      <dsp:txXfrm>
        <a:off x="3092979" y="2280355"/>
        <a:ext cx="1058305" cy="619563"/>
      </dsp:txXfrm>
    </dsp:sp>
    <dsp:sp modelId="{253E6E29-1FCE-415F-8EB8-75F29E0EC2E1}">
      <dsp:nvSpPr>
        <dsp:cNvPr id="0" name=""/>
        <dsp:cNvSpPr/>
      </dsp:nvSpPr>
      <dsp:spPr>
        <a:xfrm>
          <a:off x="4267083" y="2454127"/>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67083" y="2508531"/>
        <a:ext cx="162773" cy="163212"/>
      </dsp:txXfrm>
    </dsp:sp>
    <dsp:sp modelId="{6534F756-48AA-4E6B-A89F-E738C684CBA0}">
      <dsp:nvSpPr>
        <dsp:cNvPr id="0" name=""/>
        <dsp:cNvSpPr/>
      </dsp:nvSpPr>
      <dsp:spPr>
        <a:xfrm>
          <a:off x="4609302" y="2261080"/>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CONV4_1</a:t>
          </a:r>
        </a:p>
        <a:p>
          <a:pPr marL="57150" lvl="1" indent="-57150" algn="ctr" defTabSz="466725">
            <a:lnSpc>
              <a:spcPct val="90000"/>
            </a:lnSpc>
            <a:spcBef>
              <a:spcPct val="0"/>
            </a:spcBef>
            <a:spcAft>
              <a:spcPct val="15000"/>
            </a:spcAft>
            <a:buNone/>
          </a:pPr>
          <a:r>
            <a:rPr lang="en-US" sz="1050" kern="1200" dirty="0"/>
            <a:t>28X28X512</a:t>
          </a:r>
        </a:p>
      </dsp:txBody>
      <dsp:txXfrm>
        <a:off x="4628577" y="2280355"/>
        <a:ext cx="1058305" cy="619563"/>
      </dsp:txXfrm>
    </dsp:sp>
    <dsp:sp modelId="{236946B7-D583-40ED-B23F-E7F3849FD3ED}">
      <dsp:nvSpPr>
        <dsp:cNvPr id="0" name=""/>
        <dsp:cNvSpPr/>
      </dsp:nvSpPr>
      <dsp:spPr>
        <a:xfrm rot="5400000">
          <a:off x="5041463" y="2995973"/>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76124" y="3015716"/>
        <a:ext cx="163212" cy="162773"/>
      </dsp:txXfrm>
    </dsp:sp>
    <dsp:sp modelId="{B846CB65-182A-4DFF-88B2-74985041932F}">
      <dsp:nvSpPr>
        <dsp:cNvPr id="0" name=""/>
        <dsp:cNvSpPr/>
      </dsp:nvSpPr>
      <dsp:spPr>
        <a:xfrm>
          <a:off x="4609302" y="3357936"/>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CONV4_2</a:t>
          </a:r>
        </a:p>
        <a:p>
          <a:pPr marL="57150" lvl="1" indent="-57150" algn="ctr" defTabSz="466725">
            <a:lnSpc>
              <a:spcPct val="90000"/>
            </a:lnSpc>
            <a:spcBef>
              <a:spcPct val="0"/>
            </a:spcBef>
            <a:spcAft>
              <a:spcPct val="15000"/>
            </a:spcAft>
            <a:buNone/>
          </a:pPr>
          <a:r>
            <a:rPr lang="en-US" sz="1050" kern="1200" dirty="0"/>
            <a:t>28X28X512</a:t>
          </a:r>
        </a:p>
      </dsp:txBody>
      <dsp:txXfrm>
        <a:off x="4628577" y="3377211"/>
        <a:ext cx="1058305" cy="619563"/>
      </dsp:txXfrm>
    </dsp:sp>
    <dsp:sp modelId="{8D66A368-7C69-45AA-8FBE-AA55BED23FDE}">
      <dsp:nvSpPr>
        <dsp:cNvPr id="0" name=""/>
        <dsp:cNvSpPr/>
      </dsp:nvSpPr>
      <dsp:spPr>
        <a:xfrm rot="10800000">
          <a:off x="4280245" y="3550982"/>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350005" y="3605386"/>
        <a:ext cx="162773" cy="163212"/>
      </dsp:txXfrm>
    </dsp:sp>
    <dsp:sp modelId="{D2704FE9-E750-4342-AC7A-4659FAD1C786}">
      <dsp:nvSpPr>
        <dsp:cNvPr id="0" name=""/>
        <dsp:cNvSpPr/>
      </dsp:nvSpPr>
      <dsp:spPr>
        <a:xfrm>
          <a:off x="3073704" y="3357936"/>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CONV4_3</a:t>
          </a:r>
        </a:p>
        <a:p>
          <a:pPr marL="57150" lvl="1" indent="-57150" algn="ctr" defTabSz="466725">
            <a:lnSpc>
              <a:spcPct val="90000"/>
            </a:lnSpc>
            <a:spcBef>
              <a:spcPct val="0"/>
            </a:spcBef>
            <a:spcAft>
              <a:spcPct val="15000"/>
            </a:spcAft>
            <a:buNone/>
          </a:pPr>
          <a:r>
            <a:rPr lang="en-US" sz="1050" kern="1200" dirty="0"/>
            <a:t>28X28X512</a:t>
          </a:r>
        </a:p>
      </dsp:txBody>
      <dsp:txXfrm>
        <a:off x="3092979" y="3377211"/>
        <a:ext cx="1058305" cy="619563"/>
      </dsp:txXfrm>
    </dsp:sp>
    <dsp:sp modelId="{BD9EA0E6-59E8-439B-8996-C8F9D71FEBC3}">
      <dsp:nvSpPr>
        <dsp:cNvPr id="0" name=""/>
        <dsp:cNvSpPr/>
      </dsp:nvSpPr>
      <dsp:spPr>
        <a:xfrm rot="10800000">
          <a:off x="2744647" y="3550982"/>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814407" y="3605386"/>
        <a:ext cx="162773" cy="163212"/>
      </dsp:txXfrm>
    </dsp:sp>
    <dsp:sp modelId="{01D33026-0CE3-411E-BAB3-1329A35DE108}">
      <dsp:nvSpPr>
        <dsp:cNvPr id="0" name=""/>
        <dsp:cNvSpPr/>
      </dsp:nvSpPr>
      <dsp:spPr>
        <a:xfrm>
          <a:off x="1538106" y="3357936"/>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14X14X512</a:t>
          </a:r>
        </a:p>
      </dsp:txBody>
      <dsp:txXfrm>
        <a:off x="1557381" y="3377211"/>
        <a:ext cx="1058305" cy="619563"/>
      </dsp:txXfrm>
    </dsp:sp>
    <dsp:sp modelId="{58E2FE5C-4F45-47CC-92B8-2A313A66B15C}">
      <dsp:nvSpPr>
        <dsp:cNvPr id="0" name=""/>
        <dsp:cNvSpPr/>
      </dsp:nvSpPr>
      <dsp:spPr>
        <a:xfrm rot="10800000">
          <a:off x="1209049" y="3550982"/>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78809" y="3605386"/>
        <a:ext cx="162773" cy="163212"/>
      </dsp:txXfrm>
    </dsp:sp>
    <dsp:sp modelId="{8CB1E3AA-B20E-4882-9F1A-9D9FE7F977B0}">
      <dsp:nvSpPr>
        <dsp:cNvPr id="0" name=""/>
        <dsp:cNvSpPr/>
      </dsp:nvSpPr>
      <dsp:spPr>
        <a:xfrm>
          <a:off x="2508" y="3357936"/>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CONV5_1</a:t>
          </a:r>
        </a:p>
        <a:p>
          <a:pPr marL="57150" lvl="1" indent="-57150" algn="ctr" defTabSz="466725">
            <a:lnSpc>
              <a:spcPct val="90000"/>
            </a:lnSpc>
            <a:spcBef>
              <a:spcPct val="0"/>
            </a:spcBef>
            <a:spcAft>
              <a:spcPct val="15000"/>
            </a:spcAft>
            <a:buNone/>
          </a:pPr>
          <a:r>
            <a:rPr lang="en-US" sz="1050" kern="1200" dirty="0"/>
            <a:t>14X14X512</a:t>
          </a:r>
        </a:p>
      </dsp:txBody>
      <dsp:txXfrm>
        <a:off x="21783" y="3377211"/>
        <a:ext cx="1058305" cy="619563"/>
      </dsp:txXfrm>
    </dsp:sp>
    <dsp:sp modelId="{6B6EBFAD-CC92-4959-8EEF-260780DCD0A5}">
      <dsp:nvSpPr>
        <dsp:cNvPr id="0" name=""/>
        <dsp:cNvSpPr/>
      </dsp:nvSpPr>
      <dsp:spPr>
        <a:xfrm rot="5400000">
          <a:off x="434669" y="4092829"/>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69330" y="4112572"/>
        <a:ext cx="163212" cy="162773"/>
      </dsp:txXfrm>
    </dsp:sp>
    <dsp:sp modelId="{F34B4CC7-D577-48F0-99F2-86D7A6E6F87D}">
      <dsp:nvSpPr>
        <dsp:cNvPr id="0" name=""/>
        <dsp:cNvSpPr/>
      </dsp:nvSpPr>
      <dsp:spPr>
        <a:xfrm>
          <a:off x="2508" y="4454791"/>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CONV5_2</a:t>
          </a:r>
        </a:p>
        <a:p>
          <a:pPr marL="57150" lvl="1" indent="-57150" algn="ctr" defTabSz="466725">
            <a:lnSpc>
              <a:spcPct val="90000"/>
            </a:lnSpc>
            <a:spcBef>
              <a:spcPct val="0"/>
            </a:spcBef>
            <a:spcAft>
              <a:spcPct val="15000"/>
            </a:spcAft>
            <a:buNone/>
          </a:pPr>
          <a:r>
            <a:rPr lang="en-US" sz="1050" kern="1200" dirty="0"/>
            <a:t>14X14X512</a:t>
          </a:r>
        </a:p>
      </dsp:txBody>
      <dsp:txXfrm>
        <a:off x="21783" y="4474066"/>
        <a:ext cx="1058305" cy="619563"/>
      </dsp:txXfrm>
    </dsp:sp>
    <dsp:sp modelId="{7ECE0276-94DE-404A-85F9-FCE7C7E1B2F4}">
      <dsp:nvSpPr>
        <dsp:cNvPr id="0" name=""/>
        <dsp:cNvSpPr/>
      </dsp:nvSpPr>
      <dsp:spPr>
        <a:xfrm>
          <a:off x="1195887" y="4647838"/>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95887" y="4702242"/>
        <a:ext cx="162773" cy="163212"/>
      </dsp:txXfrm>
    </dsp:sp>
    <dsp:sp modelId="{A177C301-A13E-4D10-A43B-81B0301E73C9}">
      <dsp:nvSpPr>
        <dsp:cNvPr id="0" name=""/>
        <dsp:cNvSpPr/>
      </dsp:nvSpPr>
      <dsp:spPr>
        <a:xfrm>
          <a:off x="1538106" y="4454791"/>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CONV5_3</a:t>
          </a:r>
        </a:p>
        <a:p>
          <a:pPr marL="57150" lvl="1" indent="-57150" algn="ctr" defTabSz="466725">
            <a:lnSpc>
              <a:spcPct val="90000"/>
            </a:lnSpc>
            <a:spcBef>
              <a:spcPct val="0"/>
            </a:spcBef>
            <a:spcAft>
              <a:spcPct val="15000"/>
            </a:spcAft>
            <a:buNone/>
          </a:pPr>
          <a:r>
            <a:rPr lang="en-US" sz="1050" kern="1200" dirty="0"/>
            <a:t>14X14X512</a:t>
          </a:r>
        </a:p>
      </dsp:txBody>
      <dsp:txXfrm>
        <a:off x="1557381" y="4474066"/>
        <a:ext cx="1058305" cy="619563"/>
      </dsp:txXfrm>
    </dsp:sp>
    <dsp:sp modelId="{5D469FDB-2E0F-4EE6-BB4A-9E9EDEFCCE51}">
      <dsp:nvSpPr>
        <dsp:cNvPr id="0" name=""/>
        <dsp:cNvSpPr/>
      </dsp:nvSpPr>
      <dsp:spPr>
        <a:xfrm>
          <a:off x="2731485" y="4647838"/>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31485" y="4702242"/>
        <a:ext cx="162773" cy="163212"/>
      </dsp:txXfrm>
    </dsp:sp>
    <dsp:sp modelId="{707D0239-1A7D-45FF-8E8E-77B0CEE1BED1}">
      <dsp:nvSpPr>
        <dsp:cNvPr id="0" name=""/>
        <dsp:cNvSpPr/>
      </dsp:nvSpPr>
      <dsp:spPr>
        <a:xfrm>
          <a:off x="3073704" y="4454791"/>
          <a:ext cx="1096855" cy="658113"/>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7X7X512</a:t>
          </a:r>
        </a:p>
      </dsp:txBody>
      <dsp:txXfrm>
        <a:off x="3092979" y="4474066"/>
        <a:ext cx="1058305" cy="619563"/>
      </dsp:txXfrm>
    </dsp:sp>
    <dsp:sp modelId="{CA6D9DBF-1499-483C-A3AB-87DE3F5157B1}">
      <dsp:nvSpPr>
        <dsp:cNvPr id="0" name=""/>
        <dsp:cNvSpPr/>
      </dsp:nvSpPr>
      <dsp:spPr>
        <a:xfrm>
          <a:off x="4267083" y="4647838"/>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67083" y="4702242"/>
        <a:ext cx="162773" cy="163212"/>
      </dsp:txXfrm>
    </dsp:sp>
    <dsp:sp modelId="{C763DBFC-5184-4D6A-9DB9-51F94425CD22}">
      <dsp:nvSpPr>
        <dsp:cNvPr id="0" name=""/>
        <dsp:cNvSpPr/>
      </dsp:nvSpPr>
      <dsp:spPr>
        <a:xfrm>
          <a:off x="4609302" y="4454791"/>
          <a:ext cx="1096855" cy="658113"/>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 ReLU</a:t>
          </a:r>
        </a:p>
        <a:p>
          <a:pPr marL="57150" lvl="1" indent="-57150" algn="ctr" defTabSz="466725">
            <a:lnSpc>
              <a:spcPct val="90000"/>
            </a:lnSpc>
            <a:spcBef>
              <a:spcPct val="0"/>
            </a:spcBef>
            <a:spcAft>
              <a:spcPct val="15000"/>
            </a:spcAft>
            <a:buNone/>
          </a:pPr>
          <a:r>
            <a:rPr lang="en-US" sz="1050" kern="1200" dirty="0"/>
            <a:t>1X1X4096</a:t>
          </a:r>
        </a:p>
      </dsp:txBody>
      <dsp:txXfrm>
        <a:off x="4628577" y="4474066"/>
        <a:ext cx="1058305" cy="619563"/>
      </dsp:txXfrm>
    </dsp:sp>
    <dsp:sp modelId="{E5DF6F33-4D72-440B-8EBD-CDCADCF780B8}">
      <dsp:nvSpPr>
        <dsp:cNvPr id="0" name=""/>
        <dsp:cNvSpPr/>
      </dsp:nvSpPr>
      <dsp:spPr>
        <a:xfrm rot="5400000">
          <a:off x="5041463" y="5189685"/>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76124" y="5209428"/>
        <a:ext cx="163212" cy="162773"/>
      </dsp:txXfrm>
    </dsp:sp>
    <dsp:sp modelId="{B696B86A-FDF0-4B5C-B620-3CD1F74DABB9}">
      <dsp:nvSpPr>
        <dsp:cNvPr id="0" name=""/>
        <dsp:cNvSpPr/>
      </dsp:nvSpPr>
      <dsp:spPr>
        <a:xfrm>
          <a:off x="4609302" y="5551647"/>
          <a:ext cx="1096855" cy="658113"/>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 ReLU</a:t>
          </a:r>
        </a:p>
        <a:p>
          <a:pPr marL="57150" lvl="1" indent="-57150" algn="ctr" defTabSz="466725">
            <a:lnSpc>
              <a:spcPct val="90000"/>
            </a:lnSpc>
            <a:spcBef>
              <a:spcPct val="0"/>
            </a:spcBef>
            <a:spcAft>
              <a:spcPct val="15000"/>
            </a:spcAft>
            <a:buNone/>
          </a:pPr>
          <a:r>
            <a:rPr lang="en-US" sz="1050" kern="1200" dirty="0"/>
            <a:t>1X1X4096</a:t>
          </a:r>
        </a:p>
      </dsp:txBody>
      <dsp:txXfrm>
        <a:off x="4628577" y="5570922"/>
        <a:ext cx="1058305" cy="619563"/>
      </dsp:txXfrm>
    </dsp:sp>
    <dsp:sp modelId="{3AAC95C9-2012-4C9C-AAF8-A6298E3B4605}">
      <dsp:nvSpPr>
        <dsp:cNvPr id="0" name=""/>
        <dsp:cNvSpPr/>
      </dsp:nvSpPr>
      <dsp:spPr>
        <a:xfrm rot="10800000">
          <a:off x="4280245" y="5744694"/>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350005" y="5799098"/>
        <a:ext cx="162773" cy="163212"/>
      </dsp:txXfrm>
    </dsp:sp>
    <dsp:sp modelId="{929F3B1F-50CD-4AA4-A95C-979666387D5E}">
      <dsp:nvSpPr>
        <dsp:cNvPr id="0" name=""/>
        <dsp:cNvSpPr/>
      </dsp:nvSpPr>
      <dsp:spPr>
        <a:xfrm>
          <a:off x="3073704" y="5551647"/>
          <a:ext cx="1096855" cy="658113"/>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 ReLU</a:t>
          </a:r>
        </a:p>
        <a:p>
          <a:pPr marL="57150" lvl="1" indent="-57150" algn="ctr" defTabSz="466725">
            <a:lnSpc>
              <a:spcPct val="90000"/>
            </a:lnSpc>
            <a:spcBef>
              <a:spcPct val="0"/>
            </a:spcBef>
            <a:spcAft>
              <a:spcPct val="15000"/>
            </a:spcAft>
            <a:buNone/>
          </a:pPr>
          <a:r>
            <a:rPr lang="en-US" sz="1050" kern="1200" dirty="0"/>
            <a:t>1X1X1000</a:t>
          </a:r>
        </a:p>
      </dsp:txBody>
      <dsp:txXfrm>
        <a:off x="3092979" y="5570922"/>
        <a:ext cx="1058305" cy="619563"/>
      </dsp:txXfrm>
    </dsp:sp>
    <dsp:sp modelId="{8B767A71-8AB9-4914-83E2-BC7D4E6E74B4}">
      <dsp:nvSpPr>
        <dsp:cNvPr id="0" name=""/>
        <dsp:cNvSpPr/>
      </dsp:nvSpPr>
      <dsp:spPr>
        <a:xfrm rot="10800000">
          <a:off x="2744647" y="5744694"/>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814407" y="5799098"/>
        <a:ext cx="162773" cy="163212"/>
      </dsp:txXfrm>
    </dsp:sp>
    <dsp:sp modelId="{2C6C63B0-840B-4FD9-9ECB-DEBB279FB847}">
      <dsp:nvSpPr>
        <dsp:cNvPr id="0" name=""/>
        <dsp:cNvSpPr/>
      </dsp:nvSpPr>
      <dsp:spPr>
        <a:xfrm>
          <a:off x="1538106" y="5551647"/>
          <a:ext cx="1096855" cy="658113"/>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FC SOFTMAX (OUTPUT)</a:t>
          </a:r>
        </a:p>
        <a:p>
          <a:pPr marL="57150" lvl="1" indent="-57150" algn="ctr" defTabSz="466725">
            <a:lnSpc>
              <a:spcPct val="90000"/>
            </a:lnSpc>
            <a:spcBef>
              <a:spcPct val="0"/>
            </a:spcBef>
            <a:spcAft>
              <a:spcPct val="15000"/>
            </a:spcAft>
            <a:buNone/>
          </a:pPr>
          <a:r>
            <a:rPr lang="en-US" sz="1050" kern="1200" dirty="0"/>
            <a:t>1X1X1000</a:t>
          </a:r>
        </a:p>
      </dsp:txBody>
      <dsp:txXfrm>
        <a:off x="1557381" y="5570922"/>
        <a:ext cx="1058305" cy="619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EECE3-3C07-45A7-A947-B8352AB059AA}">
      <dsp:nvSpPr>
        <dsp:cNvPr id="0" name=""/>
        <dsp:cNvSpPr/>
      </dsp:nvSpPr>
      <dsp:spPr>
        <a:xfrm>
          <a:off x="27858" y="3463"/>
          <a:ext cx="1119679" cy="671807"/>
        </a:xfrm>
        <a:prstGeom prst="roundRect">
          <a:avLst>
            <a:gd name="adj" fmla="val 10000"/>
          </a:avLst>
        </a:prstGeom>
        <a:solidFill>
          <a:schemeClr val="accent6">
            <a:lumMod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57150" lvl="1" indent="-57150" algn="ctr" defTabSz="466725">
            <a:lnSpc>
              <a:spcPct val="90000"/>
            </a:lnSpc>
            <a:spcBef>
              <a:spcPct val="0"/>
            </a:spcBef>
            <a:spcAft>
              <a:spcPct val="15000"/>
            </a:spcAft>
            <a:buNone/>
          </a:pPr>
          <a:r>
            <a:rPr lang="en-US" sz="1050" kern="1200" dirty="0"/>
            <a:t>7X7X512</a:t>
          </a:r>
        </a:p>
      </dsp:txBody>
      <dsp:txXfrm>
        <a:off x="47535" y="23140"/>
        <a:ext cx="1080325" cy="632453"/>
      </dsp:txXfrm>
    </dsp:sp>
    <dsp:sp modelId="{CC23F9B1-B9B6-498C-8976-385A98883032}">
      <dsp:nvSpPr>
        <dsp:cNvPr id="0" name=""/>
        <dsp:cNvSpPr/>
      </dsp:nvSpPr>
      <dsp:spPr>
        <a:xfrm>
          <a:off x="1246068" y="200526"/>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46068" y="256062"/>
        <a:ext cx="166160" cy="166608"/>
      </dsp:txXfrm>
    </dsp:sp>
    <dsp:sp modelId="{0664DFE1-10F1-41F1-B9BB-A10B61DDD4B6}">
      <dsp:nvSpPr>
        <dsp:cNvPr id="0" name=""/>
        <dsp:cNvSpPr/>
      </dsp:nvSpPr>
      <dsp:spPr>
        <a:xfrm>
          <a:off x="1595408" y="3463"/>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GLOBAL AVGPOOL</a:t>
          </a:r>
        </a:p>
        <a:p>
          <a:pPr marL="57150" lvl="1" indent="-57150" algn="ctr" defTabSz="466725">
            <a:lnSpc>
              <a:spcPct val="90000"/>
            </a:lnSpc>
            <a:spcBef>
              <a:spcPct val="0"/>
            </a:spcBef>
            <a:spcAft>
              <a:spcPct val="15000"/>
            </a:spcAft>
            <a:buNone/>
          </a:pPr>
          <a:r>
            <a:rPr lang="en-US" sz="1050" kern="1200" dirty="0"/>
            <a:t>512</a:t>
          </a:r>
        </a:p>
      </dsp:txBody>
      <dsp:txXfrm>
        <a:off x="1615085" y="23140"/>
        <a:ext cx="1080325" cy="632453"/>
      </dsp:txXfrm>
    </dsp:sp>
    <dsp:sp modelId="{0EC14C1A-BDC4-4728-A9E8-748E5FE3EC37}">
      <dsp:nvSpPr>
        <dsp:cNvPr id="0" name=""/>
        <dsp:cNvSpPr/>
      </dsp:nvSpPr>
      <dsp:spPr>
        <a:xfrm rot="5400000">
          <a:off x="2036562" y="753648"/>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071944" y="773803"/>
        <a:ext cx="166608" cy="166160"/>
      </dsp:txXfrm>
    </dsp:sp>
    <dsp:sp modelId="{547088F1-5D8E-45AB-B08E-9BB873A6D308}">
      <dsp:nvSpPr>
        <dsp:cNvPr id="0" name=""/>
        <dsp:cNvSpPr/>
      </dsp:nvSpPr>
      <dsp:spPr>
        <a:xfrm>
          <a:off x="1595408" y="1123142"/>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 ReLU</a:t>
          </a:r>
        </a:p>
        <a:p>
          <a:pPr marL="57150" lvl="1" indent="-57150" algn="ctr" defTabSz="466725">
            <a:lnSpc>
              <a:spcPct val="90000"/>
            </a:lnSpc>
            <a:spcBef>
              <a:spcPct val="0"/>
            </a:spcBef>
            <a:spcAft>
              <a:spcPct val="15000"/>
            </a:spcAft>
            <a:buNone/>
          </a:pPr>
          <a:r>
            <a:rPr lang="en-US" sz="1050" kern="1200" dirty="0"/>
            <a:t>512</a:t>
          </a:r>
        </a:p>
      </dsp:txBody>
      <dsp:txXfrm>
        <a:off x="1615085" y="1142819"/>
        <a:ext cx="1080325" cy="632453"/>
      </dsp:txXfrm>
    </dsp:sp>
    <dsp:sp modelId="{A6538A2F-1D9E-4276-9716-4AC55CF61C99}">
      <dsp:nvSpPr>
        <dsp:cNvPr id="0" name=""/>
        <dsp:cNvSpPr/>
      </dsp:nvSpPr>
      <dsp:spPr>
        <a:xfrm rot="10800000">
          <a:off x="1259505" y="1320206"/>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330716" y="1375742"/>
        <a:ext cx="166160" cy="166608"/>
      </dsp:txXfrm>
    </dsp:sp>
    <dsp:sp modelId="{5D381FCC-3E3D-4CCF-9C29-EDB6E77561B1}">
      <dsp:nvSpPr>
        <dsp:cNvPr id="0" name=""/>
        <dsp:cNvSpPr/>
      </dsp:nvSpPr>
      <dsp:spPr>
        <a:xfrm>
          <a:off x="27858" y="1123142"/>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a:t>
          </a:r>
        </a:p>
        <a:p>
          <a:pPr marL="57150" lvl="1" indent="-57150" algn="ctr" defTabSz="466725">
            <a:lnSpc>
              <a:spcPct val="90000"/>
            </a:lnSpc>
            <a:spcBef>
              <a:spcPct val="0"/>
            </a:spcBef>
            <a:spcAft>
              <a:spcPct val="15000"/>
            </a:spcAft>
            <a:buNone/>
          </a:pPr>
          <a:r>
            <a:rPr lang="en-US" sz="1050" kern="1200" dirty="0"/>
            <a:t>512</a:t>
          </a:r>
        </a:p>
      </dsp:txBody>
      <dsp:txXfrm>
        <a:off x="47535" y="1142819"/>
        <a:ext cx="1080325" cy="632453"/>
      </dsp:txXfrm>
    </dsp:sp>
    <dsp:sp modelId="{FEDCB087-AFB2-4F1C-A5D3-2F78EDEB0FF2}">
      <dsp:nvSpPr>
        <dsp:cNvPr id="0" name=""/>
        <dsp:cNvSpPr/>
      </dsp:nvSpPr>
      <dsp:spPr>
        <a:xfrm rot="5400000">
          <a:off x="469011" y="1873327"/>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4393" y="1893482"/>
        <a:ext cx="166608" cy="166160"/>
      </dsp:txXfrm>
    </dsp:sp>
    <dsp:sp modelId="{756D8B19-1B91-4709-9C15-669FB849B980}">
      <dsp:nvSpPr>
        <dsp:cNvPr id="0" name=""/>
        <dsp:cNvSpPr/>
      </dsp:nvSpPr>
      <dsp:spPr>
        <a:xfrm>
          <a:off x="27858" y="2242821"/>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a:t>
          </a:r>
        </a:p>
        <a:p>
          <a:pPr marL="57150" lvl="1" indent="-57150" algn="ctr" defTabSz="466725">
            <a:lnSpc>
              <a:spcPct val="90000"/>
            </a:lnSpc>
            <a:spcBef>
              <a:spcPct val="0"/>
            </a:spcBef>
            <a:spcAft>
              <a:spcPct val="15000"/>
            </a:spcAft>
            <a:buNone/>
          </a:pPr>
          <a:r>
            <a:rPr lang="en-US" sz="1050" kern="1200" dirty="0"/>
            <a:t>512</a:t>
          </a:r>
        </a:p>
      </dsp:txBody>
      <dsp:txXfrm>
        <a:off x="47535" y="2262498"/>
        <a:ext cx="1080325" cy="632453"/>
      </dsp:txXfrm>
    </dsp:sp>
    <dsp:sp modelId="{51EE7A78-D39C-47CE-BC28-88B5C93BD1A9}">
      <dsp:nvSpPr>
        <dsp:cNvPr id="0" name=""/>
        <dsp:cNvSpPr/>
      </dsp:nvSpPr>
      <dsp:spPr>
        <a:xfrm>
          <a:off x="1246068" y="2439885"/>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46068" y="2495421"/>
        <a:ext cx="166160" cy="166608"/>
      </dsp:txXfrm>
    </dsp:sp>
    <dsp:sp modelId="{C027A5DE-7F39-43C0-B09C-E9FD6D332AD5}">
      <dsp:nvSpPr>
        <dsp:cNvPr id="0" name=""/>
        <dsp:cNvSpPr/>
      </dsp:nvSpPr>
      <dsp:spPr>
        <a:xfrm>
          <a:off x="1595408" y="2242821"/>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DENSE_1 ReLU</a:t>
          </a:r>
        </a:p>
        <a:p>
          <a:pPr marL="57150" lvl="1" indent="-57150" algn="ctr" defTabSz="466725">
            <a:lnSpc>
              <a:spcPct val="90000"/>
            </a:lnSpc>
            <a:spcBef>
              <a:spcPct val="0"/>
            </a:spcBef>
            <a:spcAft>
              <a:spcPct val="15000"/>
            </a:spcAft>
            <a:buNone/>
          </a:pPr>
          <a:r>
            <a:rPr lang="en-US" sz="1050" kern="1200" dirty="0"/>
            <a:t>256</a:t>
          </a:r>
        </a:p>
      </dsp:txBody>
      <dsp:txXfrm>
        <a:off x="1615085" y="2262498"/>
        <a:ext cx="1080325" cy="632453"/>
      </dsp:txXfrm>
    </dsp:sp>
    <dsp:sp modelId="{9B8DE7D6-88C2-460A-AA49-9B17EA9ED482}">
      <dsp:nvSpPr>
        <dsp:cNvPr id="0" name=""/>
        <dsp:cNvSpPr/>
      </dsp:nvSpPr>
      <dsp:spPr>
        <a:xfrm rot="5400000">
          <a:off x="2036562" y="2993006"/>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071944" y="3013161"/>
        <a:ext cx="166608" cy="166160"/>
      </dsp:txXfrm>
    </dsp:sp>
    <dsp:sp modelId="{4205CD34-4790-4835-A78B-F7C13301A81D}">
      <dsp:nvSpPr>
        <dsp:cNvPr id="0" name=""/>
        <dsp:cNvSpPr/>
      </dsp:nvSpPr>
      <dsp:spPr>
        <a:xfrm>
          <a:off x="1595408" y="3362500"/>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NORM_1</a:t>
          </a:r>
        </a:p>
        <a:p>
          <a:pPr marL="57150" lvl="1" indent="-57150" algn="ctr" defTabSz="466725">
            <a:lnSpc>
              <a:spcPct val="90000"/>
            </a:lnSpc>
            <a:spcBef>
              <a:spcPct val="0"/>
            </a:spcBef>
            <a:spcAft>
              <a:spcPct val="15000"/>
            </a:spcAft>
            <a:buNone/>
          </a:pPr>
          <a:r>
            <a:rPr lang="en-US" sz="1050" kern="1200" dirty="0"/>
            <a:t>256</a:t>
          </a:r>
        </a:p>
      </dsp:txBody>
      <dsp:txXfrm>
        <a:off x="1615085" y="3382177"/>
        <a:ext cx="1080325" cy="632453"/>
      </dsp:txXfrm>
    </dsp:sp>
    <dsp:sp modelId="{F7407DDE-1113-45D5-9521-C726CCE43813}">
      <dsp:nvSpPr>
        <dsp:cNvPr id="0" name=""/>
        <dsp:cNvSpPr/>
      </dsp:nvSpPr>
      <dsp:spPr>
        <a:xfrm rot="10800000">
          <a:off x="1259505" y="3559564"/>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330716" y="3615100"/>
        <a:ext cx="166160" cy="166608"/>
      </dsp:txXfrm>
    </dsp:sp>
    <dsp:sp modelId="{B814F20D-CD31-4672-811D-66A636BBE358}">
      <dsp:nvSpPr>
        <dsp:cNvPr id="0" name=""/>
        <dsp:cNvSpPr/>
      </dsp:nvSpPr>
      <dsp:spPr>
        <a:xfrm>
          <a:off x="27858" y="3362500"/>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DROPOUT_1</a:t>
          </a:r>
        </a:p>
        <a:p>
          <a:pPr marL="57150" lvl="1" indent="-57150" algn="ctr" defTabSz="466725">
            <a:lnSpc>
              <a:spcPct val="90000"/>
            </a:lnSpc>
            <a:spcBef>
              <a:spcPct val="0"/>
            </a:spcBef>
            <a:spcAft>
              <a:spcPct val="15000"/>
            </a:spcAft>
            <a:buNone/>
          </a:pPr>
          <a:r>
            <a:rPr lang="en-US" sz="1050" kern="1200" dirty="0"/>
            <a:t>256</a:t>
          </a:r>
        </a:p>
      </dsp:txBody>
      <dsp:txXfrm>
        <a:off x="47535" y="3382177"/>
        <a:ext cx="1080325" cy="632453"/>
      </dsp:txXfrm>
    </dsp:sp>
    <dsp:sp modelId="{F73ABEDB-491F-4C7D-8D29-BA919521C1BD}">
      <dsp:nvSpPr>
        <dsp:cNvPr id="0" name=""/>
        <dsp:cNvSpPr/>
      </dsp:nvSpPr>
      <dsp:spPr>
        <a:xfrm rot="5400000">
          <a:off x="469011" y="4112685"/>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4393" y="4132840"/>
        <a:ext cx="166608" cy="166160"/>
      </dsp:txXfrm>
    </dsp:sp>
    <dsp:sp modelId="{F3EF7FDB-DBBD-433C-9CC4-03EBCDBDD8E6}">
      <dsp:nvSpPr>
        <dsp:cNvPr id="0" name=""/>
        <dsp:cNvSpPr/>
      </dsp:nvSpPr>
      <dsp:spPr>
        <a:xfrm>
          <a:off x="27858" y="4482179"/>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DENSE_2 ReLU</a:t>
          </a:r>
        </a:p>
        <a:p>
          <a:pPr marL="57150" lvl="1" indent="-57150" algn="ctr" defTabSz="466725">
            <a:lnSpc>
              <a:spcPct val="90000"/>
            </a:lnSpc>
            <a:spcBef>
              <a:spcPct val="0"/>
            </a:spcBef>
            <a:spcAft>
              <a:spcPct val="15000"/>
            </a:spcAft>
            <a:buNone/>
          </a:pPr>
          <a:r>
            <a:rPr lang="en-US" sz="1050" kern="1200" dirty="0"/>
            <a:t>128</a:t>
          </a:r>
        </a:p>
      </dsp:txBody>
      <dsp:txXfrm>
        <a:off x="47535" y="4501856"/>
        <a:ext cx="1080325" cy="632453"/>
      </dsp:txXfrm>
    </dsp:sp>
    <dsp:sp modelId="{362862F6-EACB-46FA-9ACC-1AB4E4CB1AD5}">
      <dsp:nvSpPr>
        <dsp:cNvPr id="0" name=""/>
        <dsp:cNvSpPr/>
      </dsp:nvSpPr>
      <dsp:spPr>
        <a:xfrm>
          <a:off x="1246068" y="4679243"/>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46068" y="4734779"/>
        <a:ext cx="166160" cy="166608"/>
      </dsp:txXfrm>
    </dsp:sp>
    <dsp:sp modelId="{2B688635-F07A-444C-BA27-3E29BE97D452}">
      <dsp:nvSpPr>
        <dsp:cNvPr id="0" name=""/>
        <dsp:cNvSpPr/>
      </dsp:nvSpPr>
      <dsp:spPr>
        <a:xfrm>
          <a:off x="1595408" y="4482179"/>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NORM_2</a:t>
          </a:r>
        </a:p>
        <a:p>
          <a:pPr marL="57150" lvl="1" indent="-57150" algn="ctr" defTabSz="466725">
            <a:lnSpc>
              <a:spcPct val="90000"/>
            </a:lnSpc>
            <a:spcBef>
              <a:spcPct val="0"/>
            </a:spcBef>
            <a:spcAft>
              <a:spcPct val="15000"/>
            </a:spcAft>
            <a:buNone/>
          </a:pPr>
          <a:r>
            <a:rPr lang="en-US" sz="1050" kern="1200" dirty="0"/>
            <a:t>128</a:t>
          </a:r>
        </a:p>
      </dsp:txBody>
      <dsp:txXfrm>
        <a:off x="1615085" y="4501856"/>
        <a:ext cx="1080325" cy="632453"/>
      </dsp:txXfrm>
    </dsp:sp>
    <dsp:sp modelId="{FB4EC492-E7FB-4072-B4A7-F577103B8A7D}">
      <dsp:nvSpPr>
        <dsp:cNvPr id="0" name=""/>
        <dsp:cNvSpPr/>
      </dsp:nvSpPr>
      <dsp:spPr>
        <a:xfrm rot="5400000">
          <a:off x="2036562" y="5232364"/>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071944" y="5252519"/>
        <a:ext cx="166608" cy="166160"/>
      </dsp:txXfrm>
    </dsp:sp>
    <dsp:sp modelId="{4FEE4875-067E-4CED-91EE-6DEAFCFE2D54}">
      <dsp:nvSpPr>
        <dsp:cNvPr id="0" name=""/>
        <dsp:cNvSpPr/>
      </dsp:nvSpPr>
      <dsp:spPr>
        <a:xfrm>
          <a:off x="1595408" y="5601859"/>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DROPOUT_2</a:t>
          </a:r>
        </a:p>
        <a:p>
          <a:pPr marL="57150" lvl="1" indent="-57150" algn="ctr" defTabSz="466725">
            <a:lnSpc>
              <a:spcPct val="90000"/>
            </a:lnSpc>
            <a:spcBef>
              <a:spcPct val="0"/>
            </a:spcBef>
            <a:spcAft>
              <a:spcPct val="15000"/>
            </a:spcAft>
            <a:buNone/>
          </a:pPr>
          <a:r>
            <a:rPr lang="en-US" sz="1050" kern="1200" dirty="0"/>
            <a:t>128</a:t>
          </a:r>
        </a:p>
      </dsp:txBody>
      <dsp:txXfrm>
        <a:off x="1615085" y="5621536"/>
        <a:ext cx="1080325" cy="632453"/>
      </dsp:txXfrm>
    </dsp:sp>
    <dsp:sp modelId="{0163A405-73B0-4631-AA14-9CC186DF585B}">
      <dsp:nvSpPr>
        <dsp:cNvPr id="0" name=""/>
        <dsp:cNvSpPr/>
      </dsp:nvSpPr>
      <dsp:spPr>
        <a:xfrm rot="10800000">
          <a:off x="1259505" y="5798922"/>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330716" y="5854458"/>
        <a:ext cx="166160" cy="166608"/>
      </dsp:txXfrm>
    </dsp:sp>
    <dsp:sp modelId="{C87639E0-40D8-45A2-99DE-424031587C82}">
      <dsp:nvSpPr>
        <dsp:cNvPr id="0" name=""/>
        <dsp:cNvSpPr/>
      </dsp:nvSpPr>
      <dsp:spPr>
        <a:xfrm>
          <a:off x="27858" y="5601859"/>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SOFTMAX (OUTPUT)</a:t>
          </a:r>
        </a:p>
        <a:p>
          <a:pPr marL="57150" lvl="1" indent="-57150" algn="ctr" defTabSz="466725">
            <a:lnSpc>
              <a:spcPct val="90000"/>
            </a:lnSpc>
            <a:spcBef>
              <a:spcPct val="0"/>
            </a:spcBef>
            <a:spcAft>
              <a:spcPct val="15000"/>
            </a:spcAft>
            <a:buNone/>
          </a:pPr>
          <a:r>
            <a:rPr lang="en-US" sz="1050" kern="1200" dirty="0"/>
            <a:t>43</a:t>
          </a:r>
        </a:p>
      </dsp:txBody>
      <dsp:txXfrm>
        <a:off x="47535" y="5621536"/>
        <a:ext cx="1080325" cy="6324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5A92B-907B-4131-9E63-470429D78BC3}">
      <dsp:nvSpPr>
        <dsp:cNvPr id="0" name=""/>
        <dsp:cNvSpPr/>
      </dsp:nvSpPr>
      <dsp:spPr>
        <a:xfrm>
          <a:off x="2508" y="598703"/>
          <a:ext cx="1096855" cy="658113"/>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57150" lvl="1" indent="-57150" algn="ctr" defTabSz="466725">
            <a:lnSpc>
              <a:spcPct val="90000"/>
            </a:lnSpc>
            <a:spcBef>
              <a:spcPct val="0"/>
            </a:spcBef>
            <a:spcAft>
              <a:spcPct val="15000"/>
            </a:spcAft>
            <a:buFont typeface="Arial" panose="020B0604020202020204" pitchFamily="34" charset="0"/>
            <a:buNone/>
          </a:pPr>
          <a:r>
            <a:rPr lang="en-US" sz="1050" b="0" i="0" kern="1200" dirty="0"/>
            <a:t>224X224X3</a:t>
          </a:r>
          <a:endParaRPr lang="en-US" sz="1050" kern="1200" dirty="0"/>
        </a:p>
      </dsp:txBody>
      <dsp:txXfrm>
        <a:off x="21783" y="617978"/>
        <a:ext cx="1058305" cy="619563"/>
      </dsp:txXfrm>
    </dsp:sp>
    <dsp:sp modelId="{8BA22A34-28DA-42B7-B26E-FE90803EB659}">
      <dsp:nvSpPr>
        <dsp:cNvPr id="0" name=""/>
        <dsp:cNvSpPr/>
      </dsp:nvSpPr>
      <dsp:spPr>
        <a:xfrm>
          <a:off x="1195887" y="791750"/>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95887" y="846154"/>
        <a:ext cx="162773" cy="163212"/>
      </dsp:txXfrm>
    </dsp:sp>
    <dsp:sp modelId="{F94C7D72-147B-43FB-901A-0840E32AABF5}">
      <dsp:nvSpPr>
        <dsp:cNvPr id="0" name=""/>
        <dsp:cNvSpPr/>
      </dsp:nvSpPr>
      <dsp:spPr>
        <a:xfrm>
          <a:off x="1538106" y="598703"/>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CONV1_1</a:t>
          </a:r>
        </a:p>
        <a:p>
          <a:pPr marL="57150" lvl="1" indent="-57150" algn="ctr" defTabSz="466725">
            <a:lnSpc>
              <a:spcPct val="90000"/>
            </a:lnSpc>
            <a:spcBef>
              <a:spcPct val="0"/>
            </a:spcBef>
            <a:spcAft>
              <a:spcPct val="15000"/>
            </a:spcAft>
            <a:buNone/>
          </a:pPr>
          <a:r>
            <a:rPr lang="en-US" sz="1050" b="0" i="0" kern="1200" dirty="0"/>
            <a:t>224, 224, 64</a:t>
          </a:r>
          <a:endParaRPr lang="en-US" sz="1050" kern="1200" dirty="0"/>
        </a:p>
      </dsp:txBody>
      <dsp:txXfrm>
        <a:off x="1557381" y="617978"/>
        <a:ext cx="1058305" cy="619563"/>
      </dsp:txXfrm>
    </dsp:sp>
    <dsp:sp modelId="{0A5AF13C-8C0E-4B4E-85D7-759554A0DACA}">
      <dsp:nvSpPr>
        <dsp:cNvPr id="0" name=""/>
        <dsp:cNvSpPr/>
      </dsp:nvSpPr>
      <dsp:spPr>
        <a:xfrm>
          <a:off x="2731485" y="791750"/>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31485" y="846154"/>
        <a:ext cx="162773" cy="163212"/>
      </dsp:txXfrm>
    </dsp:sp>
    <dsp:sp modelId="{21D5B91C-4FA5-4718-B09D-F5BFCD588908}">
      <dsp:nvSpPr>
        <dsp:cNvPr id="0" name=""/>
        <dsp:cNvSpPr/>
      </dsp:nvSpPr>
      <dsp:spPr>
        <a:xfrm>
          <a:off x="3073704" y="598703"/>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CONV1_2</a:t>
          </a:r>
        </a:p>
        <a:p>
          <a:pPr marL="57150" lvl="1" indent="-57150" algn="ctr" defTabSz="466725">
            <a:lnSpc>
              <a:spcPct val="90000"/>
            </a:lnSpc>
            <a:spcBef>
              <a:spcPct val="0"/>
            </a:spcBef>
            <a:spcAft>
              <a:spcPct val="15000"/>
            </a:spcAft>
            <a:buNone/>
          </a:pPr>
          <a:r>
            <a:rPr lang="en-US" sz="1050" b="0" i="0" kern="1200" dirty="0"/>
            <a:t>224, 224, 64</a:t>
          </a:r>
          <a:endParaRPr lang="en-US" sz="1050" kern="1200" dirty="0"/>
        </a:p>
      </dsp:txBody>
      <dsp:txXfrm>
        <a:off x="3092979" y="617978"/>
        <a:ext cx="1058305" cy="619563"/>
      </dsp:txXfrm>
    </dsp:sp>
    <dsp:sp modelId="{00CBAF16-69B0-495D-80C6-0AAE4B226D50}">
      <dsp:nvSpPr>
        <dsp:cNvPr id="0" name=""/>
        <dsp:cNvSpPr/>
      </dsp:nvSpPr>
      <dsp:spPr>
        <a:xfrm>
          <a:off x="4267083" y="791750"/>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67083" y="846154"/>
        <a:ext cx="162773" cy="163212"/>
      </dsp:txXfrm>
    </dsp:sp>
    <dsp:sp modelId="{CC1F22A4-D026-4D6A-93A7-87200DE9EFB2}">
      <dsp:nvSpPr>
        <dsp:cNvPr id="0" name=""/>
        <dsp:cNvSpPr/>
      </dsp:nvSpPr>
      <dsp:spPr>
        <a:xfrm>
          <a:off x="4609302" y="598703"/>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112X112X64</a:t>
          </a:r>
        </a:p>
      </dsp:txBody>
      <dsp:txXfrm>
        <a:off x="4628577" y="617978"/>
        <a:ext cx="1058305" cy="619563"/>
      </dsp:txXfrm>
    </dsp:sp>
    <dsp:sp modelId="{A6B1FE5E-CE53-4125-85FC-14C72FF80670}">
      <dsp:nvSpPr>
        <dsp:cNvPr id="0" name=""/>
        <dsp:cNvSpPr/>
      </dsp:nvSpPr>
      <dsp:spPr>
        <a:xfrm rot="5400000">
          <a:off x="5041463" y="1333597"/>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76124" y="1353340"/>
        <a:ext cx="163212" cy="162773"/>
      </dsp:txXfrm>
    </dsp:sp>
    <dsp:sp modelId="{79FE8CF6-51A3-4778-BE05-50617036F6D8}">
      <dsp:nvSpPr>
        <dsp:cNvPr id="0" name=""/>
        <dsp:cNvSpPr/>
      </dsp:nvSpPr>
      <dsp:spPr>
        <a:xfrm>
          <a:off x="4609302" y="1695559"/>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CONV2_1</a:t>
          </a:r>
        </a:p>
        <a:p>
          <a:pPr marL="57150" lvl="1" indent="-57150" algn="ctr" defTabSz="466725">
            <a:lnSpc>
              <a:spcPct val="90000"/>
            </a:lnSpc>
            <a:spcBef>
              <a:spcPct val="0"/>
            </a:spcBef>
            <a:spcAft>
              <a:spcPct val="15000"/>
            </a:spcAft>
            <a:buNone/>
          </a:pPr>
          <a:r>
            <a:rPr lang="en-US" sz="1050" kern="1200" dirty="0"/>
            <a:t>112X112X128</a:t>
          </a:r>
        </a:p>
      </dsp:txBody>
      <dsp:txXfrm>
        <a:off x="4628577" y="1714834"/>
        <a:ext cx="1058305" cy="619563"/>
      </dsp:txXfrm>
    </dsp:sp>
    <dsp:sp modelId="{93021B6D-626A-4F43-A891-ECAE8B70DF94}">
      <dsp:nvSpPr>
        <dsp:cNvPr id="0" name=""/>
        <dsp:cNvSpPr/>
      </dsp:nvSpPr>
      <dsp:spPr>
        <a:xfrm rot="10800000">
          <a:off x="4280245" y="1888606"/>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350005" y="1943010"/>
        <a:ext cx="162773" cy="163212"/>
      </dsp:txXfrm>
    </dsp:sp>
    <dsp:sp modelId="{650916A9-58A5-45B5-8CE3-3AF2BA052238}">
      <dsp:nvSpPr>
        <dsp:cNvPr id="0" name=""/>
        <dsp:cNvSpPr/>
      </dsp:nvSpPr>
      <dsp:spPr>
        <a:xfrm>
          <a:off x="3073704" y="1695559"/>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CONV2_2</a:t>
          </a:r>
        </a:p>
        <a:p>
          <a:pPr marL="57150" lvl="1" indent="-57150" algn="ctr" defTabSz="466725">
            <a:lnSpc>
              <a:spcPct val="90000"/>
            </a:lnSpc>
            <a:spcBef>
              <a:spcPct val="0"/>
            </a:spcBef>
            <a:spcAft>
              <a:spcPct val="15000"/>
            </a:spcAft>
            <a:buNone/>
          </a:pPr>
          <a:r>
            <a:rPr lang="en-US" sz="1050" kern="1200" dirty="0"/>
            <a:t>112X112X128</a:t>
          </a:r>
        </a:p>
      </dsp:txBody>
      <dsp:txXfrm>
        <a:off x="3092979" y="1714834"/>
        <a:ext cx="1058305" cy="619563"/>
      </dsp:txXfrm>
    </dsp:sp>
    <dsp:sp modelId="{DF5502B5-33B0-4DB9-8D9A-CDCC2FFCBC75}">
      <dsp:nvSpPr>
        <dsp:cNvPr id="0" name=""/>
        <dsp:cNvSpPr/>
      </dsp:nvSpPr>
      <dsp:spPr>
        <a:xfrm rot="10800000">
          <a:off x="2744647" y="1888606"/>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814407" y="1943010"/>
        <a:ext cx="162773" cy="163212"/>
      </dsp:txXfrm>
    </dsp:sp>
    <dsp:sp modelId="{A687655F-FFD8-4715-B63F-739C649635D3}">
      <dsp:nvSpPr>
        <dsp:cNvPr id="0" name=""/>
        <dsp:cNvSpPr/>
      </dsp:nvSpPr>
      <dsp:spPr>
        <a:xfrm>
          <a:off x="1538106" y="1695559"/>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56X56X128</a:t>
          </a:r>
        </a:p>
      </dsp:txBody>
      <dsp:txXfrm>
        <a:off x="1557381" y="1714834"/>
        <a:ext cx="1058305" cy="619563"/>
      </dsp:txXfrm>
    </dsp:sp>
    <dsp:sp modelId="{6D511BC1-2CC6-4C9E-AF8A-A9C1F3FD76F7}">
      <dsp:nvSpPr>
        <dsp:cNvPr id="0" name=""/>
        <dsp:cNvSpPr/>
      </dsp:nvSpPr>
      <dsp:spPr>
        <a:xfrm rot="10800000">
          <a:off x="1209049" y="1888606"/>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78809" y="1943010"/>
        <a:ext cx="162773" cy="163212"/>
      </dsp:txXfrm>
    </dsp:sp>
    <dsp:sp modelId="{97E8674A-EB12-499E-A348-F4E22612A2B3}">
      <dsp:nvSpPr>
        <dsp:cNvPr id="0" name=""/>
        <dsp:cNvSpPr/>
      </dsp:nvSpPr>
      <dsp:spPr>
        <a:xfrm>
          <a:off x="2508" y="1695559"/>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CONV3_1</a:t>
          </a:r>
        </a:p>
        <a:p>
          <a:pPr marL="57150" lvl="1" indent="-57150" algn="ctr" defTabSz="466725">
            <a:lnSpc>
              <a:spcPct val="90000"/>
            </a:lnSpc>
            <a:spcBef>
              <a:spcPct val="0"/>
            </a:spcBef>
            <a:spcAft>
              <a:spcPct val="15000"/>
            </a:spcAft>
            <a:buNone/>
          </a:pPr>
          <a:r>
            <a:rPr lang="en-US" sz="1050" kern="1200" dirty="0"/>
            <a:t>56X56X256</a:t>
          </a:r>
        </a:p>
      </dsp:txBody>
      <dsp:txXfrm>
        <a:off x="21783" y="1714834"/>
        <a:ext cx="1058305" cy="619563"/>
      </dsp:txXfrm>
    </dsp:sp>
    <dsp:sp modelId="{0C5DD78B-53F4-4133-AD08-39D2E7867D3A}">
      <dsp:nvSpPr>
        <dsp:cNvPr id="0" name=""/>
        <dsp:cNvSpPr/>
      </dsp:nvSpPr>
      <dsp:spPr>
        <a:xfrm rot="5400000">
          <a:off x="434669" y="2430452"/>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69330" y="2450195"/>
        <a:ext cx="163212" cy="162773"/>
      </dsp:txXfrm>
    </dsp:sp>
    <dsp:sp modelId="{2407B2B9-5D64-4739-8C3C-26B66BF90AD1}">
      <dsp:nvSpPr>
        <dsp:cNvPr id="0" name=""/>
        <dsp:cNvSpPr/>
      </dsp:nvSpPr>
      <dsp:spPr>
        <a:xfrm>
          <a:off x="2508" y="2792415"/>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CONV3_2</a:t>
          </a:r>
        </a:p>
        <a:p>
          <a:pPr marL="57150" lvl="1" indent="-57150" algn="ctr" defTabSz="466725">
            <a:lnSpc>
              <a:spcPct val="90000"/>
            </a:lnSpc>
            <a:spcBef>
              <a:spcPct val="0"/>
            </a:spcBef>
            <a:spcAft>
              <a:spcPct val="15000"/>
            </a:spcAft>
            <a:buNone/>
          </a:pPr>
          <a:r>
            <a:rPr lang="en-US" sz="1050" kern="1200" dirty="0"/>
            <a:t>56X56X256</a:t>
          </a:r>
        </a:p>
      </dsp:txBody>
      <dsp:txXfrm>
        <a:off x="21783" y="2811690"/>
        <a:ext cx="1058305" cy="619563"/>
      </dsp:txXfrm>
    </dsp:sp>
    <dsp:sp modelId="{32768EFE-DD03-446B-9D08-AA591D01912A}">
      <dsp:nvSpPr>
        <dsp:cNvPr id="0" name=""/>
        <dsp:cNvSpPr/>
      </dsp:nvSpPr>
      <dsp:spPr>
        <a:xfrm>
          <a:off x="1195887" y="2985461"/>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95887" y="3039865"/>
        <a:ext cx="162773" cy="163212"/>
      </dsp:txXfrm>
    </dsp:sp>
    <dsp:sp modelId="{62D727DA-75D3-494A-930E-8B79F45D6492}">
      <dsp:nvSpPr>
        <dsp:cNvPr id="0" name=""/>
        <dsp:cNvSpPr/>
      </dsp:nvSpPr>
      <dsp:spPr>
        <a:xfrm>
          <a:off x="1538106" y="2792415"/>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CONV3_3</a:t>
          </a:r>
        </a:p>
        <a:p>
          <a:pPr marL="57150" lvl="1" indent="-57150" algn="ctr" defTabSz="466725">
            <a:lnSpc>
              <a:spcPct val="90000"/>
            </a:lnSpc>
            <a:spcBef>
              <a:spcPct val="0"/>
            </a:spcBef>
            <a:spcAft>
              <a:spcPct val="15000"/>
            </a:spcAft>
            <a:buNone/>
          </a:pPr>
          <a:r>
            <a:rPr lang="en-US" sz="1050" kern="1200" dirty="0"/>
            <a:t>56X56X256</a:t>
          </a:r>
        </a:p>
      </dsp:txBody>
      <dsp:txXfrm>
        <a:off x="1557381" y="2811690"/>
        <a:ext cx="1058305" cy="619563"/>
      </dsp:txXfrm>
    </dsp:sp>
    <dsp:sp modelId="{91349FAB-BB65-449A-9A12-22A01BF107C2}">
      <dsp:nvSpPr>
        <dsp:cNvPr id="0" name=""/>
        <dsp:cNvSpPr/>
      </dsp:nvSpPr>
      <dsp:spPr>
        <a:xfrm>
          <a:off x="2731485" y="2985461"/>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31485" y="3039865"/>
        <a:ext cx="162773" cy="163212"/>
      </dsp:txXfrm>
    </dsp:sp>
    <dsp:sp modelId="{CD5EE612-B4DE-467F-8B58-B1D43DCCBA08}">
      <dsp:nvSpPr>
        <dsp:cNvPr id="0" name=""/>
        <dsp:cNvSpPr/>
      </dsp:nvSpPr>
      <dsp:spPr>
        <a:xfrm>
          <a:off x="3073704" y="2792415"/>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28X28X256</a:t>
          </a:r>
        </a:p>
      </dsp:txBody>
      <dsp:txXfrm>
        <a:off x="3092979" y="2811690"/>
        <a:ext cx="1058305" cy="619563"/>
      </dsp:txXfrm>
    </dsp:sp>
    <dsp:sp modelId="{253E6E29-1FCE-415F-8EB8-75F29E0EC2E1}">
      <dsp:nvSpPr>
        <dsp:cNvPr id="0" name=""/>
        <dsp:cNvSpPr/>
      </dsp:nvSpPr>
      <dsp:spPr>
        <a:xfrm>
          <a:off x="4267083" y="2985461"/>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267083" y="3039865"/>
        <a:ext cx="162773" cy="163212"/>
      </dsp:txXfrm>
    </dsp:sp>
    <dsp:sp modelId="{6534F756-48AA-4E6B-A89F-E738C684CBA0}">
      <dsp:nvSpPr>
        <dsp:cNvPr id="0" name=""/>
        <dsp:cNvSpPr/>
      </dsp:nvSpPr>
      <dsp:spPr>
        <a:xfrm>
          <a:off x="4609302" y="2792415"/>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CONV4_1</a:t>
          </a:r>
        </a:p>
        <a:p>
          <a:pPr marL="57150" lvl="1" indent="-57150" algn="ctr" defTabSz="466725">
            <a:lnSpc>
              <a:spcPct val="90000"/>
            </a:lnSpc>
            <a:spcBef>
              <a:spcPct val="0"/>
            </a:spcBef>
            <a:spcAft>
              <a:spcPct val="15000"/>
            </a:spcAft>
            <a:buNone/>
          </a:pPr>
          <a:r>
            <a:rPr lang="en-US" sz="1050" kern="1200" dirty="0"/>
            <a:t>28X28X512</a:t>
          </a:r>
        </a:p>
      </dsp:txBody>
      <dsp:txXfrm>
        <a:off x="4628577" y="2811690"/>
        <a:ext cx="1058305" cy="619563"/>
      </dsp:txXfrm>
    </dsp:sp>
    <dsp:sp modelId="{236946B7-D583-40ED-B23F-E7F3849FD3ED}">
      <dsp:nvSpPr>
        <dsp:cNvPr id="0" name=""/>
        <dsp:cNvSpPr/>
      </dsp:nvSpPr>
      <dsp:spPr>
        <a:xfrm rot="5400000">
          <a:off x="5041463" y="3527308"/>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76124" y="3547051"/>
        <a:ext cx="163212" cy="162773"/>
      </dsp:txXfrm>
    </dsp:sp>
    <dsp:sp modelId="{B846CB65-182A-4DFF-88B2-74985041932F}">
      <dsp:nvSpPr>
        <dsp:cNvPr id="0" name=""/>
        <dsp:cNvSpPr/>
      </dsp:nvSpPr>
      <dsp:spPr>
        <a:xfrm>
          <a:off x="4609302" y="3889270"/>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CONV4_2</a:t>
          </a:r>
        </a:p>
        <a:p>
          <a:pPr marL="57150" lvl="1" indent="-57150" algn="ctr" defTabSz="466725">
            <a:lnSpc>
              <a:spcPct val="90000"/>
            </a:lnSpc>
            <a:spcBef>
              <a:spcPct val="0"/>
            </a:spcBef>
            <a:spcAft>
              <a:spcPct val="15000"/>
            </a:spcAft>
            <a:buNone/>
          </a:pPr>
          <a:r>
            <a:rPr lang="en-US" sz="1050" kern="1200" dirty="0"/>
            <a:t>28X28X512</a:t>
          </a:r>
        </a:p>
      </dsp:txBody>
      <dsp:txXfrm>
        <a:off x="4628577" y="3908545"/>
        <a:ext cx="1058305" cy="619563"/>
      </dsp:txXfrm>
    </dsp:sp>
    <dsp:sp modelId="{8D66A368-7C69-45AA-8FBE-AA55BED23FDE}">
      <dsp:nvSpPr>
        <dsp:cNvPr id="0" name=""/>
        <dsp:cNvSpPr/>
      </dsp:nvSpPr>
      <dsp:spPr>
        <a:xfrm rot="10800000">
          <a:off x="4280245" y="4082317"/>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350005" y="4136721"/>
        <a:ext cx="162773" cy="163212"/>
      </dsp:txXfrm>
    </dsp:sp>
    <dsp:sp modelId="{D2704FE9-E750-4342-AC7A-4659FAD1C786}">
      <dsp:nvSpPr>
        <dsp:cNvPr id="0" name=""/>
        <dsp:cNvSpPr/>
      </dsp:nvSpPr>
      <dsp:spPr>
        <a:xfrm>
          <a:off x="3073704" y="3889270"/>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CONV4_3</a:t>
          </a:r>
        </a:p>
        <a:p>
          <a:pPr marL="57150" lvl="1" indent="-57150" algn="ctr" defTabSz="466725">
            <a:lnSpc>
              <a:spcPct val="90000"/>
            </a:lnSpc>
            <a:spcBef>
              <a:spcPct val="0"/>
            </a:spcBef>
            <a:spcAft>
              <a:spcPct val="15000"/>
            </a:spcAft>
            <a:buNone/>
          </a:pPr>
          <a:r>
            <a:rPr lang="en-US" sz="1050" kern="1200" dirty="0"/>
            <a:t>28X28X512</a:t>
          </a:r>
        </a:p>
      </dsp:txBody>
      <dsp:txXfrm>
        <a:off x="3092979" y="3908545"/>
        <a:ext cx="1058305" cy="619563"/>
      </dsp:txXfrm>
    </dsp:sp>
    <dsp:sp modelId="{BD9EA0E6-59E8-439B-8996-C8F9D71FEBC3}">
      <dsp:nvSpPr>
        <dsp:cNvPr id="0" name=""/>
        <dsp:cNvSpPr/>
      </dsp:nvSpPr>
      <dsp:spPr>
        <a:xfrm rot="10800000">
          <a:off x="2744647" y="4082317"/>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814407" y="4136721"/>
        <a:ext cx="162773" cy="163212"/>
      </dsp:txXfrm>
    </dsp:sp>
    <dsp:sp modelId="{01D33026-0CE3-411E-BAB3-1329A35DE108}">
      <dsp:nvSpPr>
        <dsp:cNvPr id="0" name=""/>
        <dsp:cNvSpPr/>
      </dsp:nvSpPr>
      <dsp:spPr>
        <a:xfrm>
          <a:off x="1538106" y="3889270"/>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14X14X512</a:t>
          </a:r>
        </a:p>
      </dsp:txBody>
      <dsp:txXfrm>
        <a:off x="1557381" y="3908545"/>
        <a:ext cx="1058305" cy="619563"/>
      </dsp:txXfrm>
    </dsp:sp>
    <dsp:sp modelId="{58E2FE5C-4F45-47CC-92B8-2A313A66B15C}">
      <dsp:nvSpPr>
        <dsp:cNvPr id="0" name=""/>
        <dsp:cNvSpPr/>
      </dsp:nvSpPr>
      <dsp:spPr>
        <a:xfrm rot="10800000">
          <a:off x="1209049" y="4082317"/>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78809" y="4136721"/>
        <a:ext cx="162773" cy="163212"/>
      </dsp:txXfrm>
    </dsp:sp>
    <dsp:sp modelId="{8CB1E3AA-B20E-4882-9F1A-9D9FE7F977B0}">
      <dsp:nvSpPr>
        <dsp:cNvPr id="0" name=""/>
        <dsp:cNvSpPr/>
      </dsp:nvSpPr>
      <dsp:spPr>
        <a:xfrm>
          <a:off x="2508" y="3889270"/>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CONV5_1</a:t>
          </a:r>
        </a:p>
        <a:p>
          <a:pPr marL="57150" lvl="1" indent="-57150" algn="ctr" defTabSz="466725">
            <a:lnSpc>
              <a:spcPct val="90000"/>
            </a:lnSpc>
            <a:spcBef>
              <a:spcPct val="0"/>
            </a:spcBef>
            <a:spcAft>
              <a:spcPct val="15000"/>
            </a:spcAft>
            <a:buNone/>
          </a:pPr>
          <a:r>
            <a:rPr lang="en-US" sz="1050" kern="1200" dirty="0"/>
            <a:t>14X14X512</a:t>
          </a:r>
        </a:p>
      </dsp:txBody>
      <dsp:txXfrm>
        <a:off x="21783" y="3908545"/>
        <a:ext cx="1058305" cy="619563"/>
      </dsp:txXfrm>
    </dsp:sp>
    <dsp:sp modelId="{6B6EBFAD-CC92-4959-8EEF-260780DCD0A5}">
      <dsp:nvSpPr>
        <dsp:cNvPr id="0" name=""/>
        <dsp:cNvSpPr/>
      </dsp:nvSpPr>
      <dsp:spPr>
        <a:xfrm rot="5400000">
          <a:off x="434669" y="4624164"/>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69330" y="4643907"/>
        <a:ext cx="163212" cy="162773"/>
      </dsp:txXfrm>
    </dsp:sp>
    <dsp:sp modelId="{F34B4CC7-D577-48F0-99F2-86D7A6E6F87D}">
      <dsp:nvSpPr>
        <dsp:cNvPr id="0" name=""/>
        <dsp:cNvSpPr/>
      </dsp:nvSpPr>
      <dsp:spPr>
        <a:xfrm>
          <a:off x="2508" y="4986126"/>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CONV5_2</a:t>
          </a:r>
        </a:p>
        <a:p>
          <a:pPr marL="57150" lvl="1" indent="-57150" algn="ctr" defTabSz="466725">
            <a:lnSpc>
              <a:spcPct val="90000"/>
            </a:lnSpc>
            <a:spcBef>
              <a:spcPct val="0"/>
            </a:spcBef>
            <a:spcAft>
              <a:spcPct val="15000"/>
            </a:spcAft>
            <a:buNone/>
          </a:pPr>
          <a:r>
            <a:rPr lang="en-US" sz="1050" kern="1200" dirty="0"/>
            <a:t>14X14X512</a:t>
          </a:r>
        </a:p>
      </dsp:txBody>
      <dsp:txXfrm>
        <a:off x="21783" y="5005401"/>
        <a:ext cx="1058305" cy="619563"/>
      </dsp:txXfrm>
    </dsp:sp>
    <dsp:sp modelId="{7ECE0276-94DE-404A-85F9-FCE7C7E1B2F4}">
      <dsp:nvSpPr>
        <dsp:cNvPr id="0" name=""/>
        <dsp:cNvSpPr/>
      </dsp:nvSpPr>
      <dsp:spPr>
        <a:xfrm>
          <a:off x="1195887" y="5179173"/>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195887" y="5233577"/>
        <a:ext cx="162773" cy="163212"/>
      </dsp:txXfrm>
    </dsp:sp>
    <dsp:sp modelId="{A177C301-A13E-4D10-A43B-81B0301E73C9}">
      <dsp:nvSpPr>
        <dsp:cNvPr id="0" name=""/>
        <dsp:cNvSpPr/>
      </dsp:nvSpPr>
      <dsp:spPr>
        <a:xfrm>
          <a:off x="1538106" y="4986126"/>
          <a:ext cx="1096855" cy="65811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CONV5_3</a:t>
          </a:r>
        </a:p>
        <a:p>
          <a:pPr marL="57150" lvl="1" indent="-57150" algn="ctr" defTabSz="466725">
            <a:lnSpc>
              <a:spcPct val="90000"/>
            </a:lnSpc>
            <a:spcBef>
              <a:spcPct val="0"/>
            </a:spcBef>
            <a:spcAft>
              <a:spcPct val="15000"/>
            </a:spcAft>
            <a:buNone/>
          </a:pPr>
          <a:r>
            <a:rPr lang="en-US" sz="1050" kern="1200" dirty="0"/>
            <a:t>14X14X512</a:t>
          </a:r>
        </a:p>
      </dsp:txBody>
      <dsp:txXfrm>
        <a:off x="1557381" y="5005401"/>
        <a:ext cx="1058305" cy="619563"/>
      </dsp:txXfrm>
    </dsp:sp>
    <dsp:sp modelId="{5D469FDB-2E0F-4EE6-BB4A-9E9EDEFCCE51}">
      <dsp:nvSpPr>
        <dsp:cNvPr id="0" name=""/>
        <dsp:cNvSpPr/>
      </dsp:nvSpPr>
      <dsp:spPr>
        <a:xfrm>
          <a:off x="2731485" y="5179173"/>
          <a:ext cx="232533" cy="27202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31485" y="5233577"/>
        <a:ext cx="162773" cy="163212"/>
      </dsp:txXfrm>
    </dsp:sp>
    <dsp:sp modelId="{707D0239-1A7D-45FF-8E8E-77B0CEE1BED1}">
      <dsp:nvSpPr>
        <dsp:cNvPr id="0" name=""/>
        <dsp:cNvSpPr/>
      </dsp:nvSpPr>
      <dsp:spPr>
        <a:xfrm>
          <a:off x="3073704" y="4986126"/>
          <a:ext cx="1096855" cy="658113"/>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7X7X512</a:t>
          </a:r>
        </a:p>
      </dsp:txBody>
      <dsp:txXfrm>
        <a:off x="3092979" y="5005401"/>
        <a:ext cx="1058305" cy="6195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4DFE1-10F1-41F1-B9BB-A10B61DDD4B6}">
      <dsp:nvSpPr>
        <dsp:cNvPr id="0" name=""/>
        <dsp:cNvSpPr/>
      </dsp:nvSpPr>
      <dsp:spPr>
        <a:xfrm>
          <a:off x="27858" y="3463"/>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GLOBAL AVGPOOL</a:t>
          </a:r>
        </a:p>
        <a:p>
          <a:pPr marL="57150" lvl="1" indent="-57150" algn="ctr" defTabSz="466725">
            <a:lnSpc>
              <a:spcPct val="90000"/>
            </a:lnSpc>
            <a:spcBef>
              <a:spcPct val="0"/>
            </a:spcBef>
            <a:spcAft>
              <a:spcPct val="15000"/>
            </a:spcAft>
            <a:buNone/>
          </a:pPr>
          <a:r>
            <a:rPr lang="en-US" sz="1050" kern="1200" dirty="0"/>
            <a:t>7X7X512</a:t>
          </a:r>
        </a:p>
      </dsp:txBody>
      <dsp:txXfrm>
        <a:off x="47535" y="23140"/>
        <a:ext cx="1080325" cy="632453"/>
      </dsp:txXfrm>
    </dsp:sp>
    <dsp:sp modelId="{0EC14C1A-BDC4-4728-A9E8-748E5FE3EC37}">
      <dsp:nvSpPr>
        <dsp:cNvPr id="0" name=""/>
        <dsp:cNvSpPr/>
      </dsp:nvSpPr>
      <dsp:spPr>
        <a:xfrm>
          <a:off x="1246068" y="200526"/>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46068" y="256062"/>
        <a:ext cx="166160" cy="166608"/>
      </dsp:txXfrm>
    </dsp:sp>
    <dsp:sp modelId="{547088F1-5D8E-45AB-B08E-9BB873A6D308}">
      <dsp:nvSpPr>
        <dsp:cNvPr id="0" name=""/>
        <dsp:cNvSpPr/>
      </dsp:nvSpPr>
      <dsp:spPr>
        <a:xfrm>
          <a:off x="1595408" y="3463"/>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 ReLU</a:t>
          </a:r>
        </a:p>
        <a:p>
          <a:pPr marL="57150" lvl="1" indent="-57150" algn="ctr" defTabSz="466725">
            <a:lnSpc>
              <a:spcPct val="90000"/>
            </a:lnSpc>
            <a:spcBef>
              <a:spcPct val="0"/>
            </a:spcBef>
            <a:spcAft>
              <a:spcPct val="15000"/>
            </a:spcAft>
            <a:buNone/>
          </a:pPr>
          <a:r>
            <a:rPr lang="en-US" sz="1050" kern="1200" dirty="0"/>
            <a:t>512</a:t>
          </a:r>
        </a:p>
      </dsp:txBody>
      <dsp:txXfrm>
        <a:off x="1615085" y="23140"/>
        <a:ext cx="1080325" cy="632453"/>
      </dsp:txXfrm>
    </dsp:sp>
    <dsp:sp modelId="{A6538A2F-1D9E-4276-9716-4AC55CF61C99}">
      <dsp:nvSpPr>
        <dsp:cNvPr id="0" name=""/>
        <dsp:cNvSpPr/>
      </dsp:nvSpPr>
      <dsp:spPr>
        <a:xfrm rot="5400000">
          <a:off x="2036562" y="753648"/>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071944" y="773803"/>
        <a:ext cx="166608" cy="166160"/>
      </dsp:txXfrm>
    </dsp:sp>
    <dsp:sp modelId="{5D381FCC-3E3D-4CCF-9C29-EDB6E77561B1}">
      <dsp:nvSpPr>
        <dsp:cNvPr id="0" name=""/>
        <dsp:cNvSpPr/>
      </dsp:nvSpPr>
      <dsp:spPr>
        <a:xfrm>
          <a:off x="1595408" y="1123142"/>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a:t>
          </a:r>
        </a:p>
        <a:p>
          <a:pPr marL="57150" lvl="1" indent="-57150" algn="ctr" defTabSz="466725">
            <a:lnSpc>
              <a:spcPct val="90000"/>
            </a:lnSpc>
            <a:spcBef>
              <a:spcPct val="0"/>
            </a:spcBef>
            <a:spcAft>
              <a:spcPct val="15000"/>
            </a:spcAft>
            <a:buNone/>
          </a:pPr>
          <a:r>
            <a:rPr lang="en-US" sz="1050" kern="1200" dirty="0"/>
            <a:t>512</a:t>
          </a:r>
        </a:p>
      </dsp:txBody>
      <dsp:txXfrm>
        <a:off x="1615085" y="1142819"/>
        <a:ext cx="1080325" cy="632453"/>
      </dsp:txXfrm>
    </dsp:sp>
    <dsp:sp modelId="{FEDCB087-AFB2-4F1C-A5D3-2F78EDEB0FF2}">
      <dsp:nvSpPr>
        <dsp:cNvPr id="0" name=""/>
        <dsp:cNvSpPr/>
      </dsp:nvSpPr>
      <dsp:spPr>
        <a:xfrm rot="10800000">
          <a:off x="1259505" y="1320206"/>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330716" y="1375742"/>
        <a:ext cx="166160" cy="166608"/>
      </dsp:txXfrm>
    </dsp:sp>
    <dsp:sp modelId="{756D8B19-1B91-4709-9C15-669FB849B980}">
      <dsp:nvSpPr>
        <dsp:cNvPr id="0" name=""/>
        <dsp:cNvSpPr/>
      </dsp:nvSpPr>
      <dsp:spPr>
        <a:xfrm>
          <a:off x="27858" y="1123142"/>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a:t>
          </a:r>
        </a:p>
        <a:p>
          <a:pPr marL="57150" lvl="1" indent="-57150" algn="ctr" defTabSz="466725">
            <a:lnSpc>
              <a:spcPct val="90000"/>
            </a:lnSpc>
            <a:spcBef>
              <a:spcPct val="0"/>
            </a:spcBef>
            <a:spcAft>
              <a:spcPct val="15000"/>
            </a:spcAft>
            <a:buNone/>
          </a:pPr>
          <a:r>
            <a:rPr lang="en-US" sz="1050" kern="1200" dirty="0"/>
            <a:t>512</a:t>
          </a:r>
        </a:p>
      </dsp:txBody>
      <dsp:txXfrm>
        <a:off x="47535" y="1142819"/>
        <a:ext cx="1080325" cy="632453"/>
      </dsp:txXfrm>
    </dsp:sp>
    <dsp:sp modelId="{51EE7A78-D39C-47CE-BC28-88B5C93BD1A9}">
      <dsp:nvSpPr>
        <dsp:cNvPr id="0" name=""/>
        <dsp:cNvSpPr/>
      </dsp:nvSpPr>
      <dsp:spPr>
        <a:xfrm rot="5400000">
          <a:off x="469011" y="1873327"/>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4393" y="1893482"/>
        <a:ext cx="166608" cy="166160"/>
      </dsp:txXfrm>
    </dsp:sp>
    <dsp:sp modelId="{C027A5DE-7F39-43C0-B09C-E9FD6D332AD5}">
      <dsp:nvSpPr>
        <dsp:cNvPr id="0" name=""/>
        <dsp:cNvSpPr/>
      </dsp:nvSpPr>
      <dsp:spPr>
        <a:xfrm>
          <a:off x="27858" y="2242821"/>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DENSE_1 ReLU</a:t>
          </a:r>
        </a:p>
        <a:p>
          <a:pPr marL="57150" lvl="1" indent="-57150" algn="ctr" defTabSz="466725">
            <a:lnSpc>
              <a:spcPct val="90000"/>
            </a:lnSpc>
            <a:spcBef>
              <a:spcPct val="0"/>
            </a:spcBef>
            <a:spcAft>
              <a:spcPct val="15000"/>
            </a:spcAft>
            <a:buNone/>
          </a:pPr>
          <a:r>
            <a:rPr lang="en-US" sz="1050" kern="1200" dirty="0"/>
            <a:t>256</a:t>
          </a:r>
        </a:p>
      </dsp:txBody>
      <dsp:txXfrm>
        <a:off x="47535" y="2262498"/>
        <a:ext cx="1080325" cy="632453"/>
      </dsp:txXfrm>
    </dsp:sp>
    <dsp:sp modelId="{9B8DE7D6-88C2-460A-AA49-9B17EA9ED482}">
      <dsp:nvSpPr>
        <dsp:cNvPr id="0" name=""/>
        <dsp:cNvSpPr/>
      </dsp:nvSpPr>
      <dsp:spPr>
        <a:xfrm>
          <a:off x="1246068" y="2439885"/>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46068" y="2495421"/>
        <a:ext cx="166160" cy="166608"/>
      </dsp:txXfrm>
    </dsp:sp>
    <dsp:sp modelId="{4205CD34-4790-4835-A78B-F7C13301A81D}">
      <dsp:nvSpPr>
        <dsp:cNvPr id="0" name=""/>
        <dsp:cNvSpPr/>
      </dsp:nvSpPr>
      <dsp:spPr>
        <a:xfrm>
          <a:off x="1595408" y="2242821"/>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NORM_1</a:t>
          </a:r>
        </a:p>
        <a:p>
          <a:pPr marL="57150" lvl="1" indent="-57150" algn="ctr" defTabSz="466725">
            <a:lnSpc>
              <a:spcPct val="90000"/>
            </a:lnSpc>
            <a:spcBef>
              <a:spcPct val="0"/>
            </a:spcBef>
            <a:spcAft>
              <a:spcPct val="15000"/>
            </a:spcAft>
            <a:buNone/>
          </a:pPr>
          <a:r>
            <a:rPr lang="en-US" sz="1050" kern="1200" dirty="0"/>
            <a:t>256</a:t>
          </a:r>
        </a:p>
      </dsp:txBody>
      <dsp:txXfrm>
        <a:off x="1615085" y="2262498"/>
        <a:ext cx="1080325" cy="632453"/>
      </dsp:txXfrm>
    </dsp:sp>
    <dsp:sp modelId="{F7407DDE-1113-45D5-9521-C726CCE43813}">
      <dsp:nvSpPr>
        <dsp:cNvPr id="0" name=""/>
        <dsp:cNvSpPr/>
      </dsp:nvSpPr>
      <dsp:spPr>
        <a:xfrm rot="5400000">
          <a:off x="2036562" y="2993006"/>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071944" y="3013161"/>
        <a:ext cx="166608" cy="166160"/>
      </dsp:txXfrm>
    </dsp:sp>
    <dsp:sp modelId="{B814F20D-CD31-4672-811D-66A636BBE358}">
      <dsp:nvSpPr>
        <dsp:cNvPr id="0" name=""/>
        <dsp:cNvSpPr/>
      </dsp:nvSpPr>
      <dsp:spPr>
        <a:xfrm>
          <a:off x="1595408" y="3362500"/>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DROPOUT_1</a:t>
          </a:r>
        </a:p>
        <a:p>
          <a:pPr marL="57150" lvl="1" indent="-57150" algn="ctr" defTabSz="466725">
            <a:lnSpc>
              <a:spcPct val="90000"/>
            </a:lnSpc>
            <a:spcBef>
              <a:spcPct val="0"/>
            </a:spcBef>
            <a:spcAft>
              <a:spcPct val="15000"/>
            </a:spcAft>
            <a:buNone/>
          </a:pPr>
          <a:r>
            <a:rPr lang="en-US" sz="1050" kern="1200" dirty="0"/>
            <a:t>256</a:t>
          </a:r>
        </a:p>
      </dsp:txBody>
      <dsp:txXfrm>
        <a:off x="1615085" y="3382177"/>
        <a:ext cx="1080325" cy="632453"/>
      </dsp:txXfrm>
    </dsp:sp>
    <dsp:sp modelId="{F73ABEDB-491F-4C7D-8D29-BA919521C1BD}">
      <dsp:nvSpPr>
        <dsp:cNvPr id="0" name=""/>
        <dsp:cNvSpPr/>
      </dsp:nvSpPr>
      <dsp:spPr>
        <a:xfrm rot="10800000">
          <a:off x="1259505" y="3559564"/>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330716" y="3615100"/>
        <a:ext cx="166160" cy="166608"/>
      </dsp:txXfrm>
    </dsp:sp>
    <dsp:sp modelId="{F3EF7FDB-DBBD-433C-9CC4-03EBCDBDD8E6}">
      <dsp:nvSpPr>
        <dsp:cNvPr id="0" name=""/>
        <dsp:cNvSpPr/>
      </dsp:nvSpPr>
      <dsp:spPr>
        <a:xfrm>
          <a:off x="27858" y="3362500"/>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DENSE_2 ReLU</a:t>
          </a:r>
        </a:p>
        <a:p>
          <a:pPr marL="57150" lvl="1" indent="-57150" algn="ctr" defTabSz="466725">
            <a:lnSpc>
              <a:spcPct val="90000"/>
            </a:lnSpc>
            <a:spcBef>
              <a:spcPct val="0"/>
            </a:spcBef>
            <a:spcAft>
              <a:spcPct val="15000"/>
            </a:spcAft>
            <a:buNone/>
          </a:pPr>
          <a:r>
            <a:rPr lang="en-US" sz="1050" kern="1200" dirty="0"/>
            <a:t>128</a:t>
          </a:r>
        </a:p>
      </dsp:txBody>
      <dsp:txXfrm>
        <a:off x="47535" y="3382177"/>
        <a:ext cx="1080325" cy="632453"/>
      </dsp:txXfrm>
    </dsp:sp>
    <dsp:sp modelId="{362862F6-EACB-46FA-9ACC-1AB4E4CB1AD5}">
      <dsp:nvSpPr>
        <dsp:cNvPr id="0" name=""/>
        <dsp:cNvSpPr/>
      </dsp:nvSpPr>
      <dsp:spPr>
        <a:xfrm rot="5400000">
          <a:off x="469011" y="4112685"/>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4393" y="4132840"/>
        <a:ext cx="166608" cy="166160"/>
      </dsp:txXfrm>
    </dsp:sp>
    <dsp:sp modelId="{2B688635-F07A-444C-BA27-3E29BE97D452}">
      <dsp:nvSpPr>
        <dsp:cNvPr id="0" name=""/>
        <dsp:cNvSpPr/>
      </dsp:nvSpPr>
      <dsp:spPr>
        <a:xfrm>
          <a:off x="27858" y="4482179"/>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NORM_2</a:t>
          </a:r>
        </a:p>
        <a:p>
          <a:pPr marL="57150" lvl="1" indent="-57150" algn="ctr" defTabSz="466725">
            <a:lnSpc>
              <a:spcPct val="90000"/>
            </a:lnSpc>
            <a:spcBef>
              <a:spcPct val="0"/>
            </a:spcBef>
            <a:spcAft>
              <a:spcPct val="15000"/>
            </a:spcAft>
            <a:buNone/>
          </a:pPr>
          <a:r>
            <a:rPr lang="en-US" sz="1050" kern="1200" dirty="0"/>
            <a:t>128</a:t>
          </a:r>
        </a:p>
      </dsp:txBody>
      <dsp:txXfrm>
        <a:off x="47535" y="4501856"/>
        <a:ext cx="1080325" cy="632453"/>
      </dsp:txXfrm>
    </dsp:sp>
    <dsp:sp modelId="{FB4EC492-E7FB-4072-B4A7-F577103B8A7D}">
      <dsp:nvSpPr>
        <dsp:cNvPr id="0" name=""/>
        <dsp:cNvSpPr/>
      </dsp:nvSpPr>
      <dsp:spPr>
        <a:xfrm>
          <a:off x="1246068" y="4679243"/>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46068" y="4734779"/>
        <a:ext cx="166160" cy="166608"/>
      </dsp:txXfrm>
    </dsp:sp>
    <dsp:sp modelId="{4FEE4875-067E-4CED-91EE-6DEAFCFE2D54}">
      <dsp:nvSpPr>
        <dsp:cNvPr id="0" name=""/>
        <dsp:cNvSpPr/>
      </dsp:nvSpPr>
      <dsp:spPr>
        <a:xfrm>
          <a:off x="1595408" y="4482179"/>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DROPOUT_2</a:t>
          </a:r>
        </a:p>
        <a:p>
          <a:pPr marL="57150" lvl="1" indent="-57150" algn="ctr" defTabSz="466725">
            <a:lnSpc>
              <a:spcPct val="90000"/>
            </a:lnSpc>
            <a:spcBef>
              <a:spcPct val="0"/>
            </a:spcBef>
            <a:spcAft>
              <a:spcPct val="15000"/>
            </a:spcAft>
            <a:buNone/>
          </a:pPr>
          <a:r>
            <a:rPr lang="en-US" sz="1050" kern="1200" dirty="0"/>
            <a:t>128</a:t>
          </a:r>
        </a:p>
      </dsp:txBody>
      <dsp:txXfrm>
        <a:off x="1615085" y="4501856"/>
        <a:ext cx="1080325" cy="632453"/>
      </dsp:txXfrm>
    </dsp:sp>
    <dsp:sp modelId="{0163A405-73B0-4631-AA14-9CC186DF585B}">
      <dsp:nvSpPr>
        <dsp:cNvPr id="0" name=""/>
        <dsp:cNvSpPr/>
      </dsp:nvSpPr>
      <dsp:spPr>
        <a:xfrm rot="5400000">
          <a:off x="2036562" y="5232364"/>
          <a:ext cx="237371" cy="27768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071944" y="5252519"/>
        <a:ext cx="166608" cy="166160"/>
      </dsp:txXfrm>
    </dsp:sp>
    <dsp:sp modelId="{C87639E0-40D8-45A2-99DE-424031587C82}">
      <dsp:nvSpPr>
        <dsp:cNvPr id="0" name=""/>
        <dsp:cNvSpPr/>
      </dsp:nvSpPr>
      <dsp:spPr>
        <a:xfrm>
          <a:off x="1595408" y="5601859"/>
          <a:ext cx="1119679" cy="671807"/>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SOFTMAX (OUTPUT)</a:t>
          </a:r>
        </a:p>
        <a:p>
          <a:pPr marL="57150" lvl="1" indent="-57150" algn="ctr" defTabSz="466725">
            <a:lnSpc>
              <a:spcPct val="90000"/>
            </a:lnSpc>
            <a:spcBef>
              <a:spcPct val="0"/>
            </a:spcBef>
            <a:spcAft>
              <a:spcPct val="15000"/>
            </a:spcAft>
            <a:buNone/>
          </a:pPr>
          <a:r>
            <a:rPr lang="en-US" sz="1050" kern="1200" dirty="0"/>
            <a:t>43</a:t>
          </a:r>
        </a:p>
      </dsp:txBody>
      <dsp:txXfrm>
        <a:off x="1615085" y="5621536"/>
        <a:ext cx="1080325" cy="6324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5A92B-907B-4131-9E63-470429D78BC3}">
      <dsp:nvSpPr>
        <dsp:cNvPr id="0" name=""/>
        <dsp:cNvSpPr/>
      </dsp:nvSpPr>
      <dsp:spPr>
        <a:xfrm>
          <a:off x="365814" y="2537"/>
          <a:ext cx="1149005" cy="689403"/>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57150" lvl="1" indent="-57150" algn="ctr" defTabSz="466725">
            <a:lnSpc>
              <a:spcPct val="90000"/>
            </a:lnSpc>
            <a:spcBef>
              <a:spcPct val="0"/>
            </a:spcBef>
            <a:spcAft>
              <a:spcPct val="15000"/>
            </a:spcAft>
            <a:buFont typeface="Arial" panose="020B0604020202020204" pitchFamily="34" charset="0"/>
            <a:buNone/>
          </a:pPr>
          <a:r>
            <a:rPr lang="en-US" sz="1050" b="0" i="0" kern="1200" dirty="0"/>
            <a:t>224X224X3</a:t>
          </a:r>
          <a:endParaRPr lang="en-US" sz="1050" kern="1200" dirty="0"/>
        </a:p>
      </dsp:txBody>
      <dsp:txXfrm>
        <a:off x="386006" y="22729"/>
        <a:ext cx="1108621" cy="649019"/>
      </dsp:txXfrm>
    </dsp:sp>
    <dsp:sp modelId="{8BA22A34-28DA-42B7-B26E-FE90803EB659}">
      <dsp:nvSpPr>
        <dsp:cNvPr id="0" name=""/>
        <dsp:cNvSpPr/>
      </dsp:nvSpPr>
      <dsp:spPr>
        <a:xfrm>
          <a:off x="1615931" y="204762"/>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15931" y="261753"/>
        <a:ext cx="170512" cy="170971"/>
      </dsp:txXfrm>
    </dsp:sp>
    <dsp:sp modelId="{F94C7D72-147B-43FB-901A-0840E32AABF5}">
      <dsp:nvSpPr>
        <dsp:cNvPr id="0" name=""/>
        <dsp:cNvSpPr/>
      </dsp:nvSpPr>
      <dsp:spPr>
        <a:xfrm>
          <a:off x="1974421" y="2537"/>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CONV1_1</a:t>
          </a:r>
        </a:p>
        <a:p>
          <a:pPr marL="57150" lvl="1" indent="-57150" algn="ctr" defTabSz="466725">
            <a:lnSpc>
              <a:spcPct val="90000"/>
            </a:lnSpc>
            <a:spcBef>
              <a:spcPct val="0"/>
            </a:spcBef>
            <a:spcAft>
              <a:spcPct val="15000"/>
            </a:spcAft>
            <a:buNone/>
          </a:pPr>
          <a:r>
            <a:rPr lang="en-US" sz="1050" b="0" i="0" kern="1200" dirty="0"/>
            <a:t>224, 224, 64</a:t>
          </a:r>
          <a:endParaRPr lang="en-US" sz="1050" kern="1200" dirty="0"/>
        </a:p>
      </dsp:txBody>
      <dsp:txXfrm>
        <a:off x="1994613" y="22729"/>
        <a:ext cx="1108621" cy="649019"/>
      </dsp:txXfrm>
    </dsp:sp>
    <dsp:sp modelId="{0A5AF13C-8C0E-4B4E-85D7-759554A0DACA}">
      <dsp:nvSpPr>
        <dsp:cNvPr id="0" name=""/>
        <dsp:cNvSpPr/>
      </dsp:nvSpPr>
      <dsp:spPr>
        <a:xfrm>
          <a:off x="3224539" y="204762"/>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24539" y="261753"/>
        <a:ext cx="170512" cy="170971"/>
      </dsp:txXfrm>
    </dsp:sp>
    <dsp:sp modelId="{21D5B91C-4FA5-4718-B09D-F5BFCD588908}">
      <dsp:nvSpPr>
        <dsp:cNvPr id="0" name=""/>
        <dsp:cNvSpPr/>
      </dsp:nvSpPr>
      <dsp:spPr>
        <a:xfrm>
          <a:off x="3583028" y="2537"/>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CONV1_2</a:t>
          </a:r>
        </a:p>
        <a:p>
          <a:pPr marL="57150" lvl="1" indent="-57150" algn="ctr" defTabSz="466725">
            <a:lnSpc>
              <a:spcPct val="90000"/>
            </a:lnSpc>
            <a:spcBef>
              <a:spcPct val="0"/>
            </a:spcBef>
            <a:spcAft>
              <a:spcPct val="15000"/>
            </a:spcAft>
            <a:buNone/>
          </a:pPr>
          <a:r>
            <a:rPr lang="en-US" sz="1050" b="0" i="0" kern="1200" dirty="0"/>
            <a:t>224, 224, 64</a:t>
          </a:r>
          <a:endParaRPr lang="en-US" sz="1050" kern="1200" dirty="0"/>
        </a:p>
      </dsp:txBody>
      <dsp:txXfrm>
        <a:off x="3603220" y="22729"/>
        <a:ext cx="1108621" cy="649019"/>
      </dsp:txXfrm>
    </dsp:sp>
    <dsp:sp modelId="{00CBAF16-69B0-495D-80C6-0AAE4B226D50}">
      <dsp:nvSpPr>
        <dsp:cNvPr id="0" name=""/>
        <dsp:cNvSpPr/>
      </dsp:nvSpPr>
      <dsp:spPr>
        <a:xfrm>
          <a:off x="4833146" y="204762"/>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833146" y="261753"/>
        <a:ext cx="170512" cy="170971"/>
      </dsp:txXfrm>
    </dsp:sp>
    <dsp:sp modelId="{CC1F22A4-D026-4D6A-93A7-87200DE9EFB2}">
      <dsp:nvSpPr>
        <dsp:cNvPr id="0" name=""/>
        <dsp:cNvSpPr/>
      </dsp:nvSpPr>
      <dsp:spPr>
        <a:xfrm>
          <a:off x="5191636" y="2537"/>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112X112X64</a:t>
          </a:r>
        </a:p>
      </dsp:txBody>
      <dsp:txXfrm>
        <a:off x="5211828" y="22729"/>
        <a:ext cx="1108621" cy="649019"/>
      </dsp:txXfrm>
    </dsp:sp>
    <dsp:sp modelId="{A6B1FE5E-CE53-4125-85FC-14C72FF80670}">
      <dsp:nvSpPr>
        <dsp:cNvPr id="0" name=""/>
        <dsp:cNvSpPr/>
      </dsp:nvSpPr>
      <dsp:spPr>
        <a:xfrm>
          <a:off x="6441754" y="204762"/>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441754" y="261753"/>
        <a:ext cx="170512" cy="170971"/>
      </dsp:txXfrm>
    </dsp:sp>
    <dsp:sp modelId="{79FE8CF6-51A3-4778-BE05-50617036F6D8}">
      <dsp:nvSpPr>
        <dsp:cNvPr id="0" name=""/>
        <dsp:cNvSpPr/>
      </dsp:nvSpPr>
      <dsp:spPr>
        <a:xfrm>
          <a:off x="6800243" y="2537"/>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CONV2_1</a:t>
          </a:r>
        </a:p>
        <a:p>
          <a:pPr marL="57150" lvl="1" indent="-57150" algn="ctr" defTabSz="466725">
            <a:lnSpc>
              <a:spcPct val="90000"/>
            </a:lnSpc>
            <a:spcBef>
              <a:spcPct val="0"/>
            </a:spcBef>
            <a:spcAft>
              <a:spcPct val="15000"/>
            </a:spcAft>
            <a:buNone/>
          </a:pPr>
          <a:r>
            <a:rPr lang="en-US" sz="1050" kern="1200" dirty="0"/>
            <a:t>112X112X128</a:t>
          </a:r>
        </a:p>
      </dsp:txBody>
      <dsp:txXfrm>
        <a:off x="6820435" y="22729"/>
        <a:ext cx="1108621" cy="649019"/>
      </dsp:txXfrm>
    </dsp:sp>
    <dsp:sp modelId="{93021B6D-626A-4F43-A891-ECAE8B70DF94}">
      <dsp:nvSpPr>
        <dsp:cNvPr id="0" name=""/>
        <dsp:cNvSpPr/>
      </dsp:nvSpPr>
      <dsp:spPr>
        <a:xfrm rot="5400000">
          <a:off x="7252951" y="772370"/>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7289261" y="793052"/>
        <a:ext cx="170971" cy="170512"/>
      </dsp:txXfrm>
    </dsp:sp>
    <dsp:sp modelId="{650916A9-58A5-45B5-8CE3-3AF2BA052238}">
      <dsp:nvSpPr>
        <dsp:cNvPr id="0" name=""/>
        <dsp:cNvSpPr/>
      </dsp:nvSpPr>
      <dsp:spPr>
        <a:xfrm>
          <a:off x="6800243" y="1151542"/>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CONV2_2</a:t>
          </a:r>
        </a:p>
        <a:p>
          <a:pPr marL="57150" lvl="1" indent="-57150" algn="ctr" defTabSz="466725">
            <a:lnSpc>
              <a:spcPct val="90000"/>
            </a:lnSpc>
            <a:spcBef>
              <a:spcPct val="0"/>
            </a:spcBef>
            <a:spcAft>
              <a:spcPct val="15000"/>
            </a:spcAft>
            <a:buNone/>
          </a:pPr>
          <a:r>
            <a:rPr lang="en-US" sz="1050" kern="1200" dirty="0"/>
            <a:t>112X112X128</a:t>
          </a:r>
        </a:p>
      </dsp:txBody>
      <dsp:txXfrm>
        <a:off x="6820435" y="1171734"/>
        <a:ext cx="1108621" cy="649019"/>
      </dsp:txXfrm>
    </dsp:sp>
    <dsp:sp modelId="{DF5502B5-33B0-4DB9-8D9A-CDCC2FFCBC75}">
      <dsp:nvSpPr>
        <dsp:cNvPr id="0" name=""/>
        <dsp:cNvSpPr/>
      </dsp:nvSpPr>
      <dsp:spPr>
        <a:xfrm rot="10800000">
          <a:off x="6455542" y="1353767"/>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528619" y="1410758"/>
        <a:ext cx="170512" cy="170971"/>
      </dsp:txXfrm>
    </dsp:sp>
    <dsp:sp modelId="{A687655F-FFD8-4715-B63F-739C649635D3}">
      <dsp:nvSpPr>
        <dsp:cNvPr id="0" name=""/>
        <dsp:cNvSpPr/>
      </dsp:nvSpPr>
      <dsp:spPr>
        <a:xfrm>
          <a:off x="5191636" y="1151542"/>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56X56X128</a:t>
          </a:r>
        </a:p>
      </dsp:txBody>
      <dsp:txXfrm>
        <a:off x="5211828" y="1171734"/>
        <a:ext cx="1108621" cy="649019"/>
      </dsp:txXfrm>
    </dsp:sp>
    <dsp:sp modelId="{6D511BC1-2CC6-4C9E-AF8A-A9C1F3FD76F7}">
      <dsp:nvSpPr>
        <dsp:cNvPr id="0" name=""/>
        <dsp:cNvSpPr/>
      </dsp:nvSpPr>
      <dsp:spPr>
        <a:xfrm rot="10800000">
          <a:off x="4846934" y="1353767"/>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920011" y="1410758"/>
        <a:ext cx="170512" cy="170971"/>
      </dsp:txXfrm>
    </dsp:sp>
    <dsp:sp modelId="{97E8674A-EB12-499E-A348-F4E22612A2B3}">
      <dsp:nvSpPr>
        <dsp:cNvPr id="0" name=""/>
        <dsp:cNvSpPr/>
      </dsp:nvSpPr>
      <dsp:spPr>
        <a:xfrm>
          <a:off x="3583028" y="1151542"/>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CONV3_1</a:t>
          </a:r>
        </a:p>
        <a:p>
          <a:pPr marL="57150" lvl="1" indent="-57150" algn="ctr" defTabSz="466725">
            <a:lnSpc>
              <a:spcPct val="90000"/>
            </a:lnSpc>
            <a:spcBef>
              <a:spcPct val="0"/>
            </a:spcBef>
            <a:spcAft>
              <a:spcPct val="15000"/>
            </a:spcAft>
            <a:buNone/>
          </a:pPr>
          <a:r>
            <a:rPr lang="en-US" sz="1050" kern="1200" dirty="0"/>
            <a:t>56X56X256</a:t>
          </a:r>
        </a:p>
      </dsp:txBody>
      <dsp:txXfrm>
        <a:off x="3603220" y="1171734"/>
        <a:ext cx="1108621" cy="649019"/>
      </dsp:txXfrm>
    </dsp:sp>
    <dsp:sp modelId="{0C5DD78B-53F4-4133-AD08-39D2E7867D3A}">
      <dsp:nvSpPr>
        <dsp:cNvPr id="0" name=""/>
        <dsp:cNvSpPr/>
      </dsp:nvSpPr>
      <dsp:spPr>
        <a:xfrm rot="10800000">
          <a:off x="3238327" y="1353767"/>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311404" y="1410758"/>
        <a:ext cx="170512" cy="170971"/>
      </dsp:txXfrm>
    </dsp:sp>
    <dsp:sp modelId="{2407B2B9-5D64-4739-8C3C-26B66BF90AD1}">
      <dsp:nvSpPr>
        <dsp:cNvPr id="0" name=""/>
        <dsp:cNvSpPr/>
      </dsp:nvSpPr>
      <dsp:spPr>
        <a:xfrm>
          <a:off x="1974421" y="1151542"/>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CONV3_2</a:t>
          </a:r>
        </a:p>
        <a:p>
          <a:pPr marL="57150" lvl="1" indent="-57150" algn="ctr" defTabSz="466725">
            <a:lnSpc>
              <a:spcPct val="90000"/>
            </a:lnSpc>
            <a:spcBef>
              <a:spcPct val="0"/>
            </a:spcBef>
            <a:spcAft>
              <a:spcPct val="15000"/>
            </a:spcAft>
            <a:buNone/>
          </a:pPr>
          <a:r>
            <a:rPr lang="en-US" sz="1050" kern="1200" dirty="0"/>
            <a:t>56X56X256</a:t>
          </a:r>
        </a:p>
      </dsp:txBody>
      <dsp:txXfrm>
        <a:off x="1994613" y="1171734"/>
        <a:ext cx="1108621" cy="649019"/>
      </dsp:txXfrm>
    </dsp:sp>
    <dsp:sp modelId="{32768EFE-DD03-446B-9D08-AA591D01912A}">
      <dsp:nvSpPr>
        <dsp:cNvPr id="0" name=""/>
        <dsp:cNvSpPr/>
      </dsp:nvSpPr>
      <dsp:spPr>
        <a:xfrm rot="10800000">
          <a:off x="1629719" y="1353767"/>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702796" y="1410758"/>
        <a:ext cx="170512" cy="170971"/>
      </dsp:txXfrm>
    </dsp:sp>
    <dsp:sp modelId="{62D727DA-75D3-494A-930E-8B79F45D6492}">
      <dsp:nvSpPr>
        <dsp:cNvPr id="0" name=""/>
        <dsp:cNvSpPr/>
      </dsp:nvSpPr>
      <dsp:spPr>
        <a:xfrm>
          <a:off x="365814" y="1151542"/>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CONV3_3</a:t>
          </a:r>
        </a:p>
        <a:p>
          <a:pPr marL="57150" lvl="1" indent="-57150" algn="ctr" defTabSz="466725">
            <a:lnSpc>
              <a:spcPct val="90000"/>
            </a:lnSpc>
            <a:spcBef>
              <a:spcPct val="0"/>
            </a:spcBef>
            <a:spcAft>
              <a:spcPct val="15000"/>
            </a:spcAft>
            <a:buNone/>
          </a:pPr>
          <a:r>
            <a:rPr lang="en-US" sz="1050" kern="1200" dirty="0"/>
            <a:t>56X56X256</a:t>
          </a:r>
        </a:p>
      </dsp:txBody>
      <dsp:txXfrm>
        <a:off x="386006" y="1171734"/>
        <a:ext cx="1108621" cy="649019"/>
      </dsp:txXfrm>
    </dsp:sp>
    <dsp:sp modelId="{91349FAB-BB65-449A-9A12-22A01BF107C2}">
      <dsp:nvSpPr>
        <dsp:cNvPr id="0" name=""/>
        <dsp:cNvSpPr/>
      </dsp:nvSpPr>
      <dsp:spPr>
        <a:xfrm rot="5400000">
          <a:off x="818522" y="1921376"/>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54832" y="1942058"/>
        <a:ext cx="170971" cy="170512"/>
      </dsp:txXfrm>
    </dsp:sp>
    <dsp:sp modelId="{CD5EE612-B4DE-467F-8B58-B1D43DCCBA08}">
      <dsp:nvSpPr>
        <dsp:cNvPr id="0" name=""/>
        <dsp:cNvSpPr/>
      </dsp:nvSpPr>
      <dsp:spPr>
        <a:xfrm>
          <a:off x="365814" y="2300547"/>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28X28X256</a:t>
          </a:r>
        </a:p>
      </dsp:txBody>
      <dsp:txXfrm>
        <a:off x="386006" y="2320739"/>
        <a:ext cx="1108621" cy="649019"/>
      </dsp:txXfrm>
    </dsp:sp>
    <dsp:sp modelId="{253E6E29-1FCE-415F-8EB8-75F29E0EC2E1}">
      <dsp:nvSpPr>
        <dsp:cNvPr id="0" name=""/>
        <dsp:cNvSpPr/>
      </dsp:nvSpPr>
      <dsp:spPr>
        <a:xfrm>
          <a:off x="1615931" y="2502772"/>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15931" y="2559763"/>
        <a:ext cx="170512" cy="170971"/>
      </dsp:txXfrm>
    </dsp:sp>
    <dsp:sp modelId="{6534F756-48AA-4E6B-A89F-E738C684CBA0}">
      <dsp:nvSpPr>
        <dsp:cNvPr id="0" name=""/>
        <dsp:cNvSpPr/>
      </dsp:nvSpPr>
      <dsp:spPr>
        <a:xfrm>
          <a:off x="1974421" y="2300547"/>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CONV4_1</a:t>
          </a:r>
        </a:p>
        <a:p>
          <a:pPr marL="57150" lvl="1" indent="-57150" algn="ctr" defTabSz="466725">
            <a:lnSpc>
              <a:spcPct val="90000"/>
            </a:lnSpc>
            <a:spcBef>
              <a:spcPct val="0"/>
            </a:spcBef>
            <a:spcAft>
              <a:spcPct val="15000"/>
            </a:spcAft>
            <a:buNone/>
          </a:pPr>
          <a:r>
            <a:rPr lang="en-US" sz="1050" kern="1200" dirty="0"/>
            <a:t>28X28X512</a:t>
          </a:r>
        </a:p>
      </dsp:txBody>
      <dsp:txXfrm>
        <a:off x="1994613" y="2320739"/>
        <a:ext cx="1108621" cy="649019"/>
      </dsp:txXfrm>
    </dsp:sp>
    <dsp:sp modelId="{236946B7-D583-40ED-B23F-E7F3849FD3ED}">
      <dsp:nvSpPr>
        <dsp:cNvPr id="0" name=""/>
        <dsp:cNvSpPr/>
      </dsp:nvSpPr>
      <dsp:spPr>
        <a:xfrm>
          <a:off x="3224539" y="2502772"/>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24539" y="2559763"/>
        <a:ext cx="170512" cy="170971"/>
      </dsp:txXfrm>
    </dsp:sp>
    <dsp:sp modelId="{B846CB65-182A-4DFF-88B2-74985041932F}">
      <dsp:nvSpPr>
        <dsp:cNvPr id="0" name=""/>
        <dsp:cNvSpPr/>
      </dsp:nvSpPr>
      <dsp:spPr>
        <a:xfrm>
          <a:off x="3583028" y="2300547"/>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CONV4_2</a:t>
          </a:r>
        </a:p>
        <a:p>
          <a:pPr marL="57150" lvl="1" indent="-57150" algn="ctr" defTabSz="466725">
            <a:lnSpc>
              <a:spcPct val="90000"/>
            </a:lnSpc>
            <a:spcBef>
              <a:spcPct val="0"/>
            </a:spcBef>
            <a:spcAft>
              <a:spcPct val="15000"/>
            </a:spcAft>
            <a:buNone/>
          </a:pPr>
          <a:r>
            <a:rPr lang="en-US" sz="1050" kern="1200" dirty="0"/>
            <a:t>28X28X512</a:t>
          </a:r>
        </a:p>
      </dsp:txBody>
      <dsp:txXfrm>
        <a:off x="3603220" y="2320739"/>
        <a:ext cx="1108621" cy="649019"/>
      </dsp:txXfrm>
    </dsp:sp>
    <dsp:sp modelId="{8D66A368-7C69-45AA-8FBE-AA55BED23FDE}">
      <dsp:nvSpPr>
        <dsp:cNvPr id="0" name=""/>
        <dsp:cNvSpPr/>
      </dsp:nvSpPr>
      <dsp:spPr>
        <a:xfrm>
          <a:off x="4833146" y="2502772"/>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833146" y="2559763"/>
        <a:ext cx="170512" cy="170971"/>
      </dsp:txXfrm>
    </dsp:sp>
    <dsp:sp modelId="{D2704FE9-E750-4342-AC7A-4659FAD1C786}">
      <dsp:nvSpPr>
        <dsp:cNvPr id="0" name=""/>
        <dsp:cNvSpPr/>
      </dsp:nvSpPr>
      <dsp:spPr>
        <a:xfrm>
          <a:off x="5191636" y="2300547"/>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CONV4_3</a:t>
          </a:r>
        </a:p>
        <a:p>
          <a:pPr marL="57150" lvl="1" indent="-57150" algn="ctr" defTabSz="466725">
            <a:lnSpc>
              <a:spcPct val="90000"/>
            </a:lnSpc>
            <a:spcBef>
              <a:spcPct val="0"/>
            </a:spcBef>
            <a:spcAft>
              <a:spcPct val="15000"/>
            </a:spcAft>
            <a:buNone/>
          </a:pPr>
          <a:r>
            <a:rPr lang="en-US" sz="1050" kern="1200" dirty="0"/>
            <a:t>28X28X512</a:t>
          </a:r>
        </a:p>
      </dsp:txBody>
      <dsp:txXfrm>
        <a:off x="5211828" y="2320739"/>
        <a:ext cx="1108621" cy="649019"/>
      </dsp:txXfrm>
    </dsp:sp>
    <dsp:sp modelId="{BD9EA0E6-59E8-439B-8996-C8F9D71FEBC3}">
      <dsp:nvSpPr>
        <dsp:cNvPr id="0" name=""/>
        <dsp:cNvSpPr/>
      </dsp:nvSpPr>
      <dsp:spPr>
        <a:xfrm>
          <a:off x="6441754" y="2502772"/>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441754" y="2559763"/>
        <a:ext cx="170512" cy="170971"/>
      </dsp:txXfrm>
    </dsp:sp>
    <dsp:sp modelId="{01D33026-0CE3-411E-BAB3-1329A35DE108}">
      <dsp:nvSpPr>
        <dsp:cNvPr id="0" name=""/>
        <dsp:cNvSpPr/>
      </dsp:nvSpPr>
      <dsp:spPr>
        <a:xfrm>
          <a:off x="6800243" y="2300547"/>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14X14X512</a:t>
          </a:r>
        </a:p>
      </dsp:txBody>
      <dsp:txXfrm>
        <a:off x="6820435" y="2320739"/>
        <a:ext cx="1108621" cy="649019"/>
      </dsp:txXfrm>
    </dsp:sp>
    <dsp:sp modelId="{58E2FE5C-4F45-47CC-92B8-2A313A66B15C}">
      <dsp:nvSpPr>
        <dsp:cNvPr id="0" name=""/>
        <dsp:cNvSpPr/>
      </dsp:nvSpPr>
      <dsp:spPr>
        <a:xfrm rot="5400000">
          <a:off x="7252951" y="3070381"/>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7289261" y="3091063"/>
        <a:ext cx="170971" cy="170512"/>
      </dsp:txXfrm>
    </dsp:sp>
    <dsp:sp modelId="{8CB1E3AA-B20E-4882-9F1A-9D9FE7F977B0}">
      <dsp:nvSpPr>
        <dsp:cNvPr id="0" name=""/>
        <dsp:cNvSpPr/>
      </dsp:nvSpPr>
      <dsp:spPr>
        <a:xfrm>
          <a:off x="6800243" y="3449553"/>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CONV5_1</a:t>
          </a:r>
        </a:p>
        <a:p>
          <a:pPr marL="57150" lvl="1" indent="-57150" algn="ctr" defTabSz="466725">
            <a:lnSpc>
              <a:spcPct val="90000"/>
            </a:lnSpc>
            <a:spcBef>
              <a:spcPct val="0"/>
            </a:spcBef>
            <a:spcAft>
              <a:spcPct val="15000"/>
            </a:spcAft>
            <a:buNone/>
          </a:pPr>
          <a:r>
            <a:rPr lang="en-US" sz="1050" kern="1200" dirty="0"/>
            <a:t>14X14X512</a:t>
          </a:r>
        </a:p>
      </dsp:txBody>
      <dsp:txXfrm>
        <a:off x="6820435" y="3469745"/>
        <a:ext cx="1108621" cy="649019"/>
      </dsp:txXfrm>
    </dsp:sp>
    <dsp:sp modelId="{6B6EBFAD-CC92-4959-8EEF-260780DCD0A5}">
      <dsp:nvSpPr>
        <dsp:cNvPr id="0" name=""/>
        <dsp:cNvSpPr/>
      </dsp:nvSpPr>
      <dsp:spPr>
        <a:xfrm rot="10800000">
          <a:off x="6455542" y="3651777"/>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528619" y="3708768"/>
        <a:ext cx="170512" cy="170971"/>
      </dsp:txXfrm>
    </dsp:sp>
    <dsp:sp modelId="{F34B4CC7-D577-48F0-99F2-86D7A6E6F87D}">
      <dsp:nvSpPr>
        <dsp:cNvPr id="0" name=""/>
        <dsp:cNvSpPr/>
      </dsp:nvSpPr>
      <dsp:spPr>
        <a:xfrm>
          <a:off x="5191636" y="3449553"/>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CONV5_2</a:t>
          </a:r>
        </a:p>
        <a:p>
          <a:pPr marL="57150" lvl="1" indent="-57150" algn="ctr" defTabSz="466725">
            <a:lnSpc>
              <a:spcPct val="90000"/>
            </a:lnSpc>
            <a:spcBef>
              <a:spcPct val="0"/>
            </a:spcBef>
            <a:spcAft>
              <a:spcPct val="15000"/>
            </a:spcAft>
            <a:buNone/>
          </a:pPr>
          <a:r>
            <a:rPr lang="en-US" sz="1050" kern="1200" dirty="0"/>
            <a:t>14X14X512</a:t>
          </a:r>
        </a:p>
      </dsp:txBody>
      <dsp:txXfrm>
        <a:off x="5211828" y="3469745"/>
        <a:ext cx="1108621" cy="649019"/>
      </dsp:txXfrm>
    </dsp:sp>
    <dsp:sp modelId="{7ECE0276-94DE-404A-85F9-FCE7C7E1B2F4}">
      <dsp:nvSpPr>
        <dsp:cNvPr id="0" name=""/>
        <dsp:cNvSpPr/>
      </dsp:nvSpPr>
      <dsp:spPr>
        <a:xfrm rot="10800000">
          <a:off x="4846934" y="3651777"/>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920011" y="3708768"/>
        <a:ext cx="170512" cy="170971"/>
      </dsp:txXfrm>
    </dsp:sp>
    <dsp:sp modelId="{A177C301-A13E-4D10-A43B-81B0301E73C9}">
      <dsp:nvSpPr>
        <dsp:cNvPr id="0" name=""/>
        <dsp:cNvSpPr/>
      </dsp:nvSpPr>
      <dsp:spPr>
        <a:xfrm>
          <a:off x="3583028" y="3449553"/>
          <a:ext cx="1149005" cy="6894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CONV5_3</a:t>
          </a:r>
        </a:p>
        <a:p>
          <a:pPr marL="57150" lvl="1" indent="-57150" algn="ctr" defTabSz="466725">
            <a:lnSpc>
              <a:spcPct val="90000"/>
            </a:lnSpc>
            <a:spcBef>
              <a:spcPct val="0"/>
            </a:spcBef>
            <a:spcAft>
              <a:spcPct val="15000"/>
            </a:spcAft>
            <a:buNone/>
          </a:pPr>
          <a:r>
            <a:rPr lang="en-US" sz="1050" kern="1200" dirty="0"/>
            <a:t>14X14X512</a:t>
          </a:r>
        </a:p>
      </dsp:txBody>
      <dsp:txXfrm>
        <a:off x="3603220" y="3469745"/>
        <a:ext cx="1108621" cy="649019"/>
      </dsp:txXfrm>
    </dsp:sp>
    <dsp:sp modelId="{5D469FDB-2E0F-4EE6-BB4A-9E9EDEFCCE51}">
      <dsp:nvSpPr>
        <dsp:cNvPr id="0" name=""/>
        <dsp:cNvSpPr/>
      </dsp:nvSpPr>
      <dsp:spPr>
        <a:xfrm rot="10800000">
          <a:off x="3238327" y="3651777"/>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311404" y="3708768"/>
        <a:ext cx="170512" cy="170971"/>
      </dsp:txXfrm>
    </dsp:sp>
    <dsp:sp modelId="{707D0239-1A7D-45FF-8E8E-77B0CEE1BED1}">
      <dsp:nvSpPr>
        <dsp:cNvPr id="0" name=""/>
        <dsp:cNvSpPr/>
      </dsp:nvSpPr>
      <dsp:spPr>
        <a:xfrm>
          <a:off x="1974421" y="3449553"/>
          <a:ext cx="1149005" cy="689403"/>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7X7X512</a:t>
          </a:r>
        </a:p>
      </dsp:txBody>
      <dsp:txXfrm>
        <a:off x="1994613" y="3469745"/>
        <a:ext cx="1108621" cy="649019"/>
      </dsp:txXfrm>
    </dsp:sp>
    <dsp:sp modelId="{21C8F592-88F1-4678-A445-C92AA7BED4AB}">
      <dsp:nvSpPr>
        <dsp:cNvPr id="0" name=""/>
        <dsp:cNvSpPr/>
      </dsp:nvSpPr>
      <dsp:spPr>
        <a:xfrm rot="10800000">
          <a:off x="1629719" y="3651777"/>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702796" y="3708768"/>
        <a:ext cx="170512" cy="170971"/>
      </dsp:txXfrm>
    </dsp:sp>
    <dsp:sp modelId="{8ACCF27C-75EC-4551-BA63-091AA4B9BBC7}">
      <dsp:nvSpPr>
        <dsp:cNvPr id="0" name=""/>
        <dsp:cNvSpPr/>
      </dsp:nvSpPr>
      <dsp:spPr>
        <a:xfrm>
          <a:off x="365814" y="3449553"/>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GLOBAL AVGPOOL</a:t>
          </a:r>
        </a:p>
        <a:p>
          <a:pPr marL="57150" lvl="1" indent="-57150" algn="ctr" defTabSz="466725">
            <a:lnSpc>
              <a:spcPct val="90000"/>
            </a:lnSpc>
            <a:spcBef>
              <a:spcPct val="0"/>
            </a:spcBef>
            <a:spcAft>
              <a:spcPct val="15000"/>
            </a:spcAft>
            <a:buNone/>
          </a:pPr>
          <a:r>
            <a:rPr lang="en-US" sz="1050" kern="1200" dirty="0"/>
            <a:t>7X7X512</a:t>
          </a:r>
        </a:p>
      </dsp:txBody>
      <dsp:txXfrm>
        <a:off x="386006" y="3469745"/>
        <a:ext cx="1108621" cy="649019"/>
      </dsp:txXfrm>
    </dsp:sp>
    <dsp:sp modelId="{3890FFAB-CE7B-446A-9F17-BA7BEA0FCDE4}">
      <dsp:nvSpPr>
        <dsp:cNvPr id="0" name=""/>
        <dsp:cNvSpPr/>
      </dsp:nvSpPr>
      <dsp:spPr>
        <a:xfrm rot="5400000">
          <a:off x="818522" y="4219386"/>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54832" y="4240068"/>
        <a:ext cx="170971" cy="170512"/>
      </dsp:txXfrm>
    </dsp:sp>
    <dsp:sp modelId="{18E7C2BA-F060-4FF6-9E46-1E4B84781415}">
      <dsp:nvSpPr>
        <dsp:cNvPr id="0" name=""/>
        <dsp:cNvSpPr/>
      </dsp:nvSpPr>
      <dsp:spPr>
        <a:xfrm>
          <a:off x="365814" y="4598558"/>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DENSE ReLU</a:t>
          </a:r>
        </a:p>
        <a:p>
          <a:pPr marL="57150" lvl="1" indent="-57150" algn="ctr" defTabSz="444500">
            <a:lnSpc>
              <a:spcPct val="90000"/>
            </a:lnSpc>
            <a:spcBef>
              <a:spcPct val="0"/>
            </a:spcBef>
            <a:spcAft>
              <a:spcPct val="15000"/>
            </a:spcAft>
            <a:buNone/>
          </a:pPr>
          <a:r>
            <a:rPr lang="en-US" sz="1000" kern="1200" dirty="0"/>
            <a:t>512</a:t>
          </a:r>
        </a:p>
      </dsp:txBody>
      <dsp:txXfrm>
        <a:off x="386006" y="4618750"/>
        <a:ext cx="1108621" cy="649019"/>
      </dsp:txXfrm>
    </dsp:sp>
    <dsp:sp modelId="{5CFC5B35-CE29-44F8-9D0D-E63C179BA28E}">
      <dsp:nvSpPr>
        <dsp:cNvPr id="0" name=""/>
        <dsp:cNvSpPr/>
      </dsp:nvSpPr>
      <dsp:spPr>
        <a:xfrm>
          <a:off x="1615931" y="4800783"/>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15931" y="4857774"/>
        <a:ext cx="170512" cy="170971"/>
      </dsp:txXfrm>
    </dsp:sp>
    <dsp:sp modelId="{90435B17-A4D7-4717-A13D-7434A84A5120}">
      <dsp:nvSpPr>
        <dsp:cNvPr id="0" name=""/>
        <dsp:cNvSpPr/>
      </dsp:nvSpPr>
      <dsp:spPr>
        <a:xfrm>
          <a:off x="1974421" y="4598558"/>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a:t>
          </a:r>
        </a:p>
        <a:p>
          <a:pPr marL="57150" lvl="1" indent="-57150" algn="ctr" defTabSz="444500">
            <a:lnSpc>
              <a:spcPct val="90000"/>
            </a:lnSpc>
            <a:spcBef>
              <a:spcPct val="0"/>
            </a:spcBef>
            <a:spcAft>
              <a:spcPct val="15000"/>
            </a:spcAft>
            <a:buNone/>
          </a:pPr>
          <a:r>
            <a:rPr lang="en-US" sz="1000" kern="1200" dirty="0"/>
            <a:t>512</a:t>
          </a:r>
        </a:p>
      </dsp:txBody>
      <dsp:txXfrm>
        <a:off x="1994613" y="4618750"/>
        <a:ext cx="1108621" cy="649019"/>
      </dsp:txXfrm>
    </dsp:sp>
    <dsp:sp modelId="{3569583B-27AE-4854-BB36-5264949EBDBC}">
      <dsp:nvSpPr>
        <dsp:cNvPr id="0" name=""/>
        <dsp:cNvSpPr/>
      </dsp:nvSpPr>
      <dsp:spPr>
        <a:xfrm>
          <a:off x="3224539" y="4800783"/>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24539" y="4857774"/>
        <a:ext cx="170512" cy="170971"/>
      </dsp:txXfrm>
    </dsp:sp>
    <dsp:sp modelId="{216D3546-7743-487F-BB3F-0EFEF0F6B7E4}">
      <dsp:nvSpPr>
        <dsp:cNvPr id="0" name=""/>
        <dsp:cNvSpPr/>
      </dsp:nvSpPr>
      <dsp:spPr>
        <a:xfrm>
          <a:off x="3583028" y="4598558"/>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DROPOUT</a:t>
          </a:r>
        </a:p>
        <a:p>
          <a:pPr marL="57150" lvl="1" indent="-57150" algn="ctr" defTabSz="444500">
            <a:lnSpc>
              <a:spcPct val="90000"/>
            </a:lnSpc>
            <a:spcBef>
              <a:spcPct val="0"/>
            </a:spcBef>
            <a:spcAft>
              <a:spcPct val="15000"/>
            </a:spcAft>
            <a:buNone/>
          </a:pPr>
          <a:r>
            <a:rPr lang="en-US" sz="1000" kern="1200" dirty="0"/>
            <a:t>512</a:t>
          </a:r>
        </a:p>
      </dsp:txBody>
      <dsp:txXfrm>
        <a:off x="3603220" y="4618750"/>
        <a:ext cx="1108621" cy="649019"/>
      </dsp:txXfrm>
    </dsp:sp>
    <dsp:sp modelId="{BFBFDE53-0513-49AC-B2CA-2620418E05E5}">
      <dsp:nvSpPr>
        <dsp:cNvPr id="0" name=""/>
        <dsp:cNvSpPr/>
      </dsp:nvSpPr>
      <dsp:spPr>
        <a:xfrm>
          <a:off x="4833146" y="4800783"/>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833146" y="4857774"/>
        <a:ext cx="170512" cy="170971"/>
      </dsp:txXfrm>
    </dsp:sp>
    <dsp:sp modelId="{56BE5D3A-477D-4579-8EE8-E421C562784D}">
      <dsp:nvSpPr>
        <dsp:cNvPr id="0" name=""/>
        <dsp:cNvSpPr/>
      </dsp:nvSpPr>
      <dsp:spPr>
        <a:xfrm>
          <a:off x="5191636" y="4598558"/>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DENSE_1 ReLU</a:t>
          </a:r>
        </a:p>
        <a:p>
          <a:pPr marL="57150" lvl="1" indent="-57150" algn="ctr" defTabSz="444500">
            <a:lnSpc>
              <a:spcPct val="90000"/>
            </a:lnSpc>
            <a:spcBef>
              <a:spcPct val="0"/>
            </a:spcBef>
            <a:spcAft>
              <a:spcPct val="15000"/>
            </a:spcAft>
            <a:buNone/>
          </a:pPr>
          <a:r>
            <a:rPr lang="en-US" sz="1000" kern="1200" dirty="0"/>
            <a:t>256</a:t>
          </a:r>
        </a:p>
      </dsp:txBody>
      <dsp:txXfrm>
        <a:off x="5211828" y="4618750"/>
        <a:ext cx="1108621" cy="649019"/>
      </dsp:txXfrm>
    </dsp:sp>
    <dsp:sp modelId="{94B9D77F-1FE2-4251-AC1C-87C21D7C1EDD}">
      <dsp:nvSpPr>
        <dsp:cNvPr id="0" name=""/>
        <dsp:cNvSpPr/>
      </dsp:nvSpPr>
      <dsp:spPr>
        <a:xfrm>
          <a:off x="6441754" y="4800783"/>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441754" y="4857774"/>
        <a:ext cx="170512" cy="170971"/>
      </dsp:txXfrm>
    </dsp:sp>
    <dsp:sp modelId="{20314EE3-4985-40E3-818B-89C7FB7576A0}">
      <dsp:nvSpPr>
        <dsp:cNvPr id="0" name=""/>
        <dsp:cNvSpPr/>
      </dsp:nvSpPr>
      <dsp:spPr>
        <a:xfrm>
          <a:off x="6800243" y="4598558"/>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NORM_1</a:t>
          </a:r>
        </a:p>
        <a:p>
          <a:pPr marL="57150" lvl="1" indent="-57150" algn="ctr" defTabSz="444500">
            <a:lnSpc>
              <a:spcPct val="90000"/>
            </a:lnSpc>
            <a:spcBef>
              <a:spcPct val="0"/>
            </a:spcBef>
            <a:spcAft>
              <a:spcPct val="15000"/>
            </a:spcAft>
            <a:buNone/>
          </a:pPr>
          <a:r>
            <a:rPr lang="en-US" sz="1000" kern="1200" dirty="0"/>
            <a:t>256</a:t>
          </a:r>
        </a:p>
      </dsp:txBody>
      <dsp:txXfrm>
        <a:off x="6820435" y="4618750"/>
        <a:ext cx="1108621" cy="649019"/>
      </dsp:txXfrm>
    </dsp:sp>
    <dsp:sp modelId="{7374864B-5845-4126-99E1-9E4AB99CC3FD}">
      <dsp:nvSpPr>
        <dsp:cNvPr id="0" name=""/>
        <dsp:cNvSpPr/>
      </dsp:nvSpPr>
      <dsp:spPr>
        <a:xfrm rot="5400000">
          <a:off x="7252951" y="5368391"/>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7289261" y="5389073"/>
        <a:ext cx="170971" cy="170512"/>
      </dsp:txXfrm>
    </dsp:sp>
    <dsp:sp modelId="{3F87BB93-4F6A-41D8-AB62-55413A019162}">
      <dsp:nvSpPr>
        <dsp:cNvPr id="0" name=""/>
        <dsp:cNvSpPr/>
      </dsp:nvSpPr>
      <dsp:spPr>
        <a:xfrm>
          <a:off x="6800243" y="5747563"/>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DROPOUT_1</a:t>
          </a:r>
        </a:p>
        <a:p>
          <a:pPr marL="57150" lvl="1" indent="-57150" algn="ctr" defTabSz="444500">
            <a:lnSpc>
              <a:spcPct val="90000"/>
            </a:lnSpc>
            <a:spcBef>
              <a:spcPct val="0"/>
            </a:spcBef>
            <a:spcAft>
              <a:spcPct val="15000"/>
            </a:spcAft>
            <a:buNone/>
          </a:pPr>
          <a:r>
            <a:rPr lang="en-US" sz="1000" kern="1200" dirty="0"/>
            <a:t>256</a:t>
          </a:r>
        </a:p>
      </dsp:txBody>
      <dsp:txXfrm>
        <a:off x="6820435" y="5767755"/>
        <a:ext cx="1108621" cy="649019"/>
      </dsp:txXfrm>
    </dsp:sp>
    <dsp:sp modelId="{946A5CBD-CA57-4486-BC34-C8B8C57AC27B}">
      <dsp:nvSpPr>
        <dsp:cNvPr id="0" name=""/>
        <dsp:cNvSpPr/>
      </dsp:nvSpPr>
      <dsp:spPr>
        <a:xfrm rot="10800000">
          <a:off x="6455542" y="5949788"/>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528619" y="6006779"/>
        <a:ext cx="170512" cy="170971"/>
      </dsp:txXfrm>
    </dsp:sp>
    <dsp:sp modelId="{6EE7D017-6FD9-4134-A7A9-E521B32FA49F}">
      <dsp:nvSpPr>
        <dsp:cNvPr id="0" name=""/>
        <dsp:cNvSpPr/>
      </dsp:nvSpPr>
      <dsp:spPr>
        <a:xfrm>
          <a:off x="5191636" y="5747563"/>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DENSE_2 ReLU</a:t>
          </a:r>
        </a:p>
        <a:p>
          <a:pPr marL="57150" lvl="1" indent="-57150" algn="ctr" defTabSz="444500">
            <a:lnSpc>
              <a:spcPct val="90000"/>
            </a:lnSpc>
            <a:spcBef>
              <a:spcPct val="0"/>
            </a:spcBef>
            <a:spcAft>
              <a:spcPct val="15000"/>
            </a:spcAft>
            <a:buNone/>
          </a:pPr>
          <a:r>
            <a:rPr lang="en-US" sz="1000" kern="1200" dirty="0"/>
            <a:t>128</a:t>
          </a:r>
        </a:p>
      </dsp:txBody>
      <dsp:txXfrm>
        <a:off x="5211828" y="5767755"/>
        <a:ext cx="1108621" cy="649019"/>
      </dsp:txXfrm>
    </dsp:sp>
    <dsp:sp modelId="{75303CB5-480C-450F-8B83-3ED7C604F735}">
      <dsp:nvSpPr>
        <dsp:cNvPr id="0" name=""/>
        <dsp:cNvSpPr/>
      </dsp:nvSpPr>
      <dsp:spPr>
        <a:xfrm rot="10800000">
          <a:off x="4846934" y="5949788"/>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920011" y="6006779"/>
        <a:ext cx="170512" cy="170971"/>
      </dsp:txXfrm>
    </dsp:sp>
    <dsp:sp modelId="{55CC038E-517F-4CAF-A7D5-35C33C8AC6A0}">
      <dsp:nvSpPr>
        <dsp:cNvPr id="0" name=""/>
        <dsp:cNvSpPr/>
      </dsp:nvSpPr>
      <dsp:spPr>
        <a:xfrm>
          <a:off x="3583028" y="5747563"/>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NORM_2</a:t>
          </a:r>
        </a:p>
        <a:p>
          <a:pPr marL="57150" lvl="1" indent="-57150" algn="ctr" defTabSz="444500">
            <a:lnSpc>
              <a:spcPct val="90000"/>
            </a:lnSpc>
            <a:spcBef>
              <a:spcPct val="0"/>
            </a:spcBef>
            <a:spcAft>
              <a:spcPct val="15000"/>
            </a:spcAft>
            <a:buNone/>
          </a:pPr>
          <a:r>
            <a:rPr lang="en-US" sz="1000" kern="1200" dirty="0"/>
            <a:t>128</a:t>
          </a:r>
        </a:p>
      </dsp:txBody>
      <dsp:txXfrm>
        <a:off x="3603220" y="5767755"/>
        <a:ext cx="1108621" cy="649019"/>
      </dsp:txXfrm>
    </dsp:sp>
    <dsp:sp modelId="{3F669255-548F-4D75-8BD9-CD8E750BB68A}">
      <dsp:nvSpPr>
        <dsp:cNvPr id="0" name=""/>
        <dsp:cNvSpPr/>
      </dsp:nvSpPr>
      <dsp:spPr>
        <a:xfrm rot="10800000">
          <a:off x="3238327" y="5949788"/>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311404" y="6006779"/>
        <a:ext cx="170512" cy="170971"/>
      </dsp:txXfrm>
    </dsp:sp>
    <dsp:sp modelId="{40BA49A0-53E0-4E1D-93FE-B8B04108031C}">
      <dsp:nvSpPr>
        <dsp:cNvPr id="0" name=""/>
        <dsp:cNvSpPr/>
      </dsp:nvSpPr>
      <dsp:spPr>
        <a:xfrm>
          <a:off x="1974421" y="5747563"/>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DROPOUT_2</a:t>
          </a:r>
        </a:p>
        <a:p>
          <a:pPr marL="57150" lvl="1" indent="-57150" algn="ctr" defTabSz="444500">
            <a:lnSpc>
              <a:spcPct val="90000"/>
            </a:lnSpc>
            <a:spcBef>
              <a:spcPct val="0"/>
            </a:spcBef>
            <a:spcAft>
              <a:spcPct val="15000"/>
            </a:spcAft>
            <a:buNone/>
          </a:pPr>
          <a:r>
            <a:rPr lang="en-US" sz="1000" kern="1200" dirty="0"/>
            <a:t>128</a:t>
          </a:r>
        </a:p>
      </dsp:txBody>
      <dsp:txXfrm>
        <a:off x="1994613" y="5767755"/>
        <a:ext cx="1108621" cy="649019"/>
      </dsp:txXfrm>
    </dsp:sp>
    <dsp:sp modelId="{6BFCF729-1818-4A59-9F8D-6237F84B4FD6}">
      <dsp:nvSpPr>
        <dsp:cNvPr id="0" name=""/>
        <dsp:cNvSpPr/>
      </dsp:nvSpPr>
      <dsp:spPr>
        <a:xfrm rot="10800000">
          <a:off x="1629719" y="5949788"/>
          <a:ext cx="243589" cy="28495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702796" y="6006779"/>
        <a:ext cx="170512" cy="170971"/>
      </dsp:txXfrm>
    </dsp:sp>
    <dsp:sp modelId="{F80038DE-1F89-43AE-ABEF-3217B3513A3D}">
      <dsp:nvSpPr>
        <dsp:cNvPr id="0" name=""/>
        <dsp:cNvSpPr/>
      </dsp:nvSpPr>
      <dsp:spPr>
        <a:xfrm>
          <a:off x="365814" y="5747563"/>
          <a:ext cx="1149005" cy="689403"/>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SOFTMAX (OUTPUT)</a:t>
          </a:r>
        </a:p>
        <a:p>
          <a:pPr marL="57150" lvl="1" indent="-57150" algn="ctr" defTabSz="444500">
            <a:lnSpc>
              <a:spcPct val="90000"/>
            </a:lnSpc>
            <a:spcBef>
              <a:spcPct val="0"/>
            </a:spcBef>
            <a:spcAft>
              <a:spcPct val="15000"/>
            </a:spcAft>
            <a:buNone/>
          </a:pPr>
          <a:r>
            <a:rPr lang="en-US" sz="1000" kern="1200" dirty="0"/>
            <a:t>43</a:t>
          </a:r>
        </a:p>
      </dsp:txBody>
      <dsp:txXfrm>
        <a:off x="386006" y="5767755"/>
        <a:ext cx="1108621" cy="6490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61A1F-F091-4578-B1BD-256DC76F2236}" type="datetimeFigureOut">
              <a:rPr lang="en-US" smtClean="0"/>
              <a:t>28-Apr-22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0F5C0-0CB9-42B7-90DA-BFD238DA5A91}" type="slidenum">
              <a:rPr lang="en-US" smtClean="0"/>
              <a:t>‹#›</a:t>
            </a:fld>
            <a:endParaRPr lang="en-US"/>
          </a:p>
        </p:txBody>
      </p:sp>
    </p:spTree>
    <p:extLst>
      <p:ext uri="{BB962C8B-B14F-4D97-AF65-F5344CB8AC3E}">
        <p14:creationId xmlns:p14="http://schemas.microsoft.com/office/powerpoint/2010/main" val="556293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Thank you Hasebul </a:t>
            </a:r>
            <a:r>
              <a:rPr lang="en-US" sz="1800" dirty="0" err="1">
                <a:effectLst/>
                <a:latin typeface="Calibri" panose="020F0502020204030204" pitchFamily="34" charset="0"/>
                <a:ea typeface="Calibri" panose="020F0502020204030204" pitchFamily="34" charset="0"/>
                <a:cs typeface="Vrinda" panose="020B0502040204020203" pitchFamily="34" charset="0"/>
              </a:rPr>
              <a:t>hasan</a:t>
            </a:r>
            <a:r>
              <a:rPr lang="en-US" sz="1800" dirty="0">
                <a:effectLst/>
                <a:latin typeface="Calibri" panose="020F0502020204030204" pitchFamily="34" charset="0"/>
                <a:ea typeface="Calibri" panose="020F0502020204030204" pitchFamily="34" charset="0"/>
                <a:cs typeface="Vrinda" panose="020B0502040204020203" pitchFamily="34" charset="0"/>
              </a:rPr>
              <a:t> </a:t>
            </a:r>
            <a:r>
              <a:rPr lang="en-US" sz="1800" dirty="0" err="1">
                <a:effectLst/>
                <a:latin typeface="Calibri" panose="020F0502020204030204" pitchFamily="34" charset="0"/>
                <a:ea typeface="Calibri" panose="020F0502020204030204" pitchFamily="34" charset="0"/>
                <a:cs typeface="Vrinda" panose="020B0502040204020203" pitchFamily="34" charset="0"/>
              </a:rPr>
              <a:t>shihab</a:t>
            </a:r>
            <a:r>
              <a:rPr lang="en-US" sz="1800" dirty="0">
                <a:effectLst/>
                <a:latin typeface="Calibri" panose="020F0502020204030204" pitchFamily="34" charset="0"/>
                <a:ea typeface="Calibri" panose="020F0502020204030204" pitchFamily="34" charset="0"/>
                <a:cs typeface="Vrinda" panose="020B0502040204020203" pitchFamily="34" charset="0"/>
              </a:rPr>
              <a:t>. Hello everyone, I’m Ihsan Md. Al-Aqib. Here I’m going to present vgg16 and our model.</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VGG16 Architecture</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The number 16 in the name VGG</a:t>
            </a:r>
            <a:r>
              <a:rPr lang="en-US" sz="1800" dirty="0">
                <a:effectLst/>
                <a:latin typeface="Calibri" panose="020F0502020204030204" pitchFamily="34" charset="0"/>
                <a:ea typeface="Calibri" panose="020F0502020204030204" pitchFamily="34" charset="0"/>
                <a:cs typeface="Vrinda" panose="020B0502040204020203" pitchFamily="34" charset="0"/>
              </a:rPr>
              <a:t> refers to the fact that it is 16 layers deep neural network. This means VGG16 is a pretty extensive network and has a total of around 138 million parameters. </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You can load a pretrained</a:t>
            </a:r>
            <a:r>
              <a:rPr lang="en-US" sz="1800" dirty="0">
                <a:effectLst/>
                <a:latin typeface="Calibri" panose="020F0502020204030204" pitchFamily="34" charset="0"/>
                <a:ea typeface="Calibri" panose="020F0502020204030204" pitchFamily="34" charset="0"/>
                <a:cs typeface="Vrinda" panose="020B0502040204020203" pitchFamily="34" charset="0"/>
              </a:rPr>
              <a:t> version of the network trained on more than a million images from the ImageNet database. The pretrained network can classify images into different categories.</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In our model, takes input</a:t>
            </a:r>
            <a:r>
              <a:rPr lang="en-US" sz="1800" dirty="0">
                <a:effectLst/>
                <a:latin typeface="Calibri" panose="020F0502020204030204" pitchFamily="34" charset="0"/>
                <a:ea typeface="Calibri" panose="020F0502020204030204" pitchFamily="34" charset="0"/>
                <a:cs typeface="Vrinda" panose="020B0502040204020203" pitchFamily="34" charset="0"/>
              </a:rPr>
              <a:t> 7X7 and 512 input channel shape then input goes to global </a:t>
            </a:r>
            <a:r>
              <a:rPr lang="en-US" sz="1800" dirty="0" err="1">
                <a:effectLst/>
                <a:latin typeface="Calibri" panose="020F0502020204030204" pitchFamily="34" charset="0"/>
                <a:ea typeface="Calibri" panose="020F0502020204030204" pitchFamily="34" charset="0"/>
                <a:cs typeface="Vrinda" panose="020B0502040204020203" pitchFamily="34" charset="0"/>
              </a:rPr>
              <a:t>avgpool</a:t>
            </a:r>
            <a:r>
              <a:rPr lang="en-US" sz="1800" dirty="0">
                <a:effectLst/>
                <a:latin typeface="Calibri" panose="020F0502020204030204" pitchFamily="34" charset="0"/>
                <a:ea typeface="Calibri" panose="020F0502020204030204" pitchFamily="34" charset="0"/>
                <a:cs typeface="Vrinda" panose="020B0502040204020203" pitchFamily="34" charset="0"/>
              </a:rPr>
              <a:t> after that the matrices pass through 3 times to dense layer which activate </a:t>
            </a:r>
            <a:r>
              <a:rPr lang="en-US" sz="1800" dirty="0" err="1">
                <a:effectLst/>
                <a:latin typeface="Calibri" panose="020F0502020204030204" pitchFamily="34" charset="0"/>
                <a:ea typeface="Calibri" panose="020F0502020204030204" pitchFamily="34" charset="0"/>
                <a:cs typeface="Vrinda" panose="020B0502040204020203" pitchFamily="34" charset="0"/>
              </a:rPr>
              <a:t>ReLU</a:t>
            </a:r>
            <a:r>
              <a:rPr lang="en-US" sz="1800" dirty="0">
                <a:effectLst/>
                <a:latin typeface="Calibri" panose="020F0502020204030204" pitchFamily="34" charset="0"/>
                <a:ea typeface="Calibri" panose="020F0502020204030204" pitchFamily="34" charset="0"/>
                <a:cs typeface="Vrinda" panose="020B0502040204020203" pitchFamily="34" charset="0"/>
              </a:rPr>
              <a:t> activation, normalization and dropout layer with different input channel. Finally, it comes to output layer and activate </a:t>
            </a:r>
            <a:r>
              <a:rPr lang="en-US" sz="1800" dirty="0" err="1">
                <a:effectLst/>
                <a:latin typeface="Calibri" panose="020F0502020204030204" pitchFamily="34" charset="0"/>
                <a:ea typeface="Calibri" panose="020F0502020204030204" pitchFamily="34" charset="0"/>
                <a:cs typeface="Vrinda" panose="020B0502040204020203" pitchFamily="34" charset="0"/>
              </a:rPr>
              <a:t>softmax</a:t>
            </a:r>
            <a:r>
              <a:rPr lang="en-US" sz="1800" dirty="0">
                <a:effectLst/>
                <a:latin typeface="Calibri" panose="020F0502020204030204" pitchFamily="34" charset="0"/>
                <a:ea typeface="Calibri" panose="020F0502020204030204" pitchFamily="34" charset="0"/>
                <a:cs typeface="Vrinda" panose="020B0502040204020203" pitchFamily="34" charset="0"/>
              </a:rPr>
              <a:t> activation. </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Here in the process chart of vgg16, </a:t>
            </a:r>
            <a:r>
              <a:rPr lang="en-US" sz="1800" dirty="0">
                <a:effectLst/>
                <a:latin typeface="Calibri" panose="020F0502020204030204" pitchFamily="34" charset="0"/>
                <a:ea typeface="Calibri" panose="020F0502020204030204" pitchFamily="34" charset="0"/>
                <a:cs typeface="Vrinda" panose="020B0502040204020203" pitchFamily="34" charset="0"/>
              </a:rPr>
              <a:t>there is 4 fully connected layer or activation layers 3 of them are </a:t>
            </a:r>
            <a:r>
              <a:rPr lang="en-US" sz="1800" dirty="0" err="1">
                <a:effectLst/>
                <a:latin typeface="Calibri" panose="020F0502020204030204" pitchFamily="34" charset="0"/>
                <a:ea typeface="Calibri" panose="020F0502020204030204" pitchFamily="34" charset="0"/>
                <a:cs typeface="Vrinda" panose="020B0502040204020203" pitchFamily="34" charset="0"/>
              </a:rPr>
              <a:t>ReLU</a:t>
            </a:r>
            <a:r>
              <a:rPr lang="en-US" sz="1800" dirty="0">
                <a:effectLst/>
                <a:latin typeface="Calibri" panose="020F0502020204030204" pitchFamily="34" charset="0"/>
                <a:ea typeface="Calibri" panose="020F0502020204030204" pitchFamily="34" charset="0"/>
                <a:cs typeface="Vrinda" panose="020B0502040204020203" pitchFamily="34" charset="0"/>
              </a:rPr>
              <a:t> activation and last one is </a:t>
            </a:r>
            <a:r>
              <a:rPr lang="en-US" sz="1800" dirty="0" err="1">
                <a:effectLst/>
                <a:latin typeface="Calibri" panose="020F0502020204030204" pitchFamily="34" charset="0"/>
                <a:ea typeface="Calibri" panose="020F0502020204030204" pitchFamily="34" charset="0"/>
                <a:cs typeface="Vrinda" panose="020B0502040204020203" pitchFamily="34" charset="0"/>
              </a:rPr>
              <a:t>softmax</a:t>
            </a:r>
            <a:r>
              <a:rPr lang="en-US" sz="1800" dirty="0">
                <a:effectLst/>
                <a:latin typeface="Calibri" panose="020F0502020204030204" pitchFamily="34" charset="0"/>
                <a:ea typeface="Calibri" panose="020F0502020204030204" pitchFamily="34" charset="0"/>
                <a:cs typeface="Vrinda" panose="020B0502040204020203" pitchFamily="34" charset="0"/>
              </a:rPr>
              <a:t> activation. To use this model, first remove the fully connected layers and also removing the input block from our model. Because input block won’t be </a:t>
            </a:r>
            <a:r>
              <a:rPr lang="en-US" sz="1800">
                <a:effectLst/>
                <a:latin typeface="Calibri" panose="020F0502020204030204" pitchFamily="34" charset="0"/>
                <a:ea typeface="Calibri" panose="020F0502020204030204" pitchFamily="34" charset="0"/>
                <a:cs typeface="Vrinda" panose="020B0502040204020203" pitchFamily="34" charset="0"/>
              </a:rPr>
              <a:t>needed since </a:t>
            </a:r>
            <a:r>
              <a:rPr lang="en-US" sz="1800" dirty="0">
                <a:effectLst/>
                <a:latin typeface="Calibri" panose="020F0502020204030204" pitchFamily="34" charset="0"/>
                <a:ea typeface="Calibri" panose="020F0502020204030204" pitchFamily="34" charset="0"/>
                <a:cs typeface="Vrinda" panose="020B0502040204020203" pitchFamily="34" charset="0"/>
              </a:rPr>
              <a:t>taking input from pretrained model.</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12</a:t>
            </a:fld>
            <a:endParaRPr lang="en-US"/>
          </a:p>
        </p:txBody>
      </p:sp>
    </p:spTree>
    <p:extLst>
      <p:ext uri="{BB962C8B-B14F-4D97-AF65-F5344CB8AC3E}">
        <p14:creationId xmlns:p14="http://schemas.microsoft.com/office/powerpoint/2010/main" val="313936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Vrinda" panose="020B0502040204020203" pitchFamily="34" charset="0"/>
              </a:rPr>
              <a:t>Here removing layers from models. Top layers of vgg16 has been removed.</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13</a:t>
            </a:fld>
            <a:endParaRPr lang="en-US"/>
          </a:p>
        </p:txBody>
      </p:sp>
    </p:spTree>
    <p:extLst>
      <p:ext uri="{BB962C8B-B14F-4D97-AF65-F5344CB8AC3E}">
        <p14:creationId xmlns:p14="http://schemas.microsoft.com/office/powerpoint/2010/main" val="533391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Vrinda" panose="020B0502040204020203" pitchFamily="34" charset="0"/>
              </a:rPr>
              <a:t>Here concatenated our model with vgg16 pretrained model. Now you can see the shape of the joining point matched. That means there won’t be any error on joining.</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14</a:t>
            </a:fld>
            <a:endParaRPr lang="en-US"/>
          </a:p>
        </p:txBody>
      </p:sp>
    </p:spTree>
    <p:extLst>
      <p:ext uri="{BB962C8B-B14F-4D97-AF65-F5344CB8AC3E}">
        <p14:creationId xmlns:p14="http://schemas.microsoft.com/office/powerpoint/2010/main" val="281361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Here   you can see it takes input first from the dataset</a:t>
            </a:r>
            <a:r>
              <a:rPr lang="en-US" sz="1800" dirty="0">
                <a:effectLst/>
                <a:latin typeface="Calibri" panose="020F0502020204030204" pitchFamily="34" charset="0"/>
                <a:ea typeface="Calibri" panose="020F0502020204030204" pitchFamily="34" charset="0"/>
                <a:cs typeface="Vrinda" panose="020B0502040204020203" pitchFamily="34" charset="0"/>
              </a:rPr>
              <a:t> and go through the vgg16 which already has trained value from </a:t>
            </a:r>
            <a:r>
              <a:rPr lang="en-US" sz="1800" dirty="0" err="1">
                <a:effectLst/>
                <a:latin typeface="Calibri" panose="020F0502020204030204" pitchFamily="34" charset="0"/>
                <a:ea typeface="Calibri" panose="020F0502020204030204" pitchFamily="34" charset="0"/>
                <a:cs typeface="Vrinda" panose="020B0502040204020203" pitchFamily="34" charset="0"/>
              </a:rPr>
              <a:t>imageNET</a:t>
            </a:r>
            <a:r>
              <a:rPr lang="en-US" sz="1800" dirty="0">
                <a:effectLst/>
                <a:latin typeface="Calibri" panose="020F0502020204030204" pitchFamily="34" charset="0"/>
                <a:ea typeface="Calibri" panose="020F0502020204030204" pitchFamily="34" charset="0"/>
                <a:cs typeface="Vrinda" panose="020B0502040204020203" pitchFamily="34" charset="0"/>
              </a:rPr>
              <a:t> database. After that the matrices value Loop through our model.</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In this combined model</a:t>
            </a:r>
            <a:r>
              <a:rPr lang="en-US" sz="1800" dirty="0">
                <a:effectLst/>
                <a:latin typeface="Calibri" panose="020F0502020204030204" pitchFamily="34" charset="0"/>
                <a:ea typeface="Calibri" panose="020F0502020204030204" pitchFamily="34" charset="0"/>
                <a:cs typeface="Vrinda" panose="020B0502040204020203" pitchFamily="34" charset="0"/>
              </a:rPr>
              <a:t> we use transfer learning which learning rate starts at 1e-3, reduce learning rate by o.2 factor is specialty of this model. In that case vgg16 value has been frozen or not upgrading weights value, only upgrading value on loop area.</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Now, Transfer learning </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Iterative Algorithm</a:t>
            </a:r>
            <a:r>
              <a:rPr lang="en-US" sz="1800" dirty="0">
                <a:effectLst/>
                <a:latin typeface="Calibri" panose="020F0502020204030204" pitchFamily="34" charset="0"/>
                <a:ea typeface="Calibri" panose="020F0502020204030204" pitchFamily="34" charset="0"/>
                <a:cs typeface="Vrinda" panose="020B0502040204020203" pitchFamily="34" charset="0"/>
              </a:rPr>
              <a:t> that starts off at a random point on the loss function and travels down its slope in steps until it reaches the lowest point (minimum) of the function.</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Algorithm works by (</a:t>
            </a:r>
            <a:r>
              <a:rPr lang="en-US" sz="1800" b="1" dirty="0" err="1">
                <a:effectLst/>
                <a:latin typeface="Calibri" panose="020F0502020204030204" pitchFamily="34" charset="0"/>
                <a:ea typeface="Calibri" panose="020F0502020204030204" pitchFamily="34" charset="0"/>
                <a:cs typeface="Vrinda" panose="020B0502040204020203" pitchFamily="34" charset="0"/>
              </a:rPr>
              <a:t>i</a:t>
            </a:r>
            <a:r>
              <a:rPr lang="en-US" sz="1800" b="1" dirty="0">
                <a:effectLst/>
                <a:latin typeface="Calibri" panose="020F0502020204030204" pitchFamily="34" charset="0"/>
                <a:ea typeface="Calibri" panose="020F0502020204030204" pitchFamily="34" charset="0"/>
                <a:cs typeface="Vrinda" panose="020B0502040204020203" pitchFamily="34" charset="0"/>
              </a:rPr>
              <a:t>)Calculate</a:t>
            </a:r>
            <a:r>
              <a:rPr lang="en-US" sz="1800" dirty="0">
                <a:effectLst/>
                <a:latin typeface="Calibri" panose="020F0502020204030204" pitchFamily="34" charset="0"/>
                <a:ea typeface="Calibri" panose="020F0502020204030204" pitchFamily="34" charset="0"/>
                <a:cs typeface="Vrinda" panose="020B0502040204020203" pitchFamily="34" charset="0"/>
              </a:rPr>
              <a:t> what a small change in each individual weight would do to the value loss function </a:t>
            </a:r>
            <a:r>
              <a:rPr lang="en-US" sz="1800" b="1" dirty="0">
                <a:effectLst/>
                <a:latin typeface="Calibri" panose="020F0502020204030204" pitchFamily="34" charset="0"/>
                <a:ea typeface="Calibri" panose="020F0502020204030204" pitchFamily="34" charset="0"/>
                <a:cs typeface="Vrinda" panose="020B0502040204020203" pitchFamily="34" charset="0"/>
              </a:rPr>
              <a:t>(ii)</a:t>
            </a:r>
            <a:r>
              <a:rPr lang="en-US" sz="1800" dirty="0">
                <a:effectLst/>
                <a:latin typeface="Calibri" panose="020F0502020204030204" pitchFamily="34" charset="0"/>
                <a:ea typeface="Calibri" panose="020F0502020204030204" pitchFamily="34" charset="0"/>
                <a:cs typeface="Vrinda" panose="020B0502040204020203" pitchFamily="34" charset="0"/>
              </a:rPr>
              <a:t>Adjust each parameter based on its take a small step in the determined direction. Repeat steps 1 and 2 until the value loss function is as low as possible.</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Reduce learning</a:t>
            </a:r>
            <a:r>
              <a:rPr lang="en-US" sz="1800" dirty="0">
                <a:effectLst/>
                <a:latin typeface="Calibri" panose="020F0502020204030204" pitchFamily="34" charset="0"/>
                <a:ea typeface="Calibri" panose="020F0502020204030204" pitchFamily="34" charset="0"/>
                <a:cs typeface="Vrinda" panose="020B0502040204020203" pitchFamily="34" charset="0"/>
              </a:rPr>
              <a:t> function monitor the value loss and factor by which the learning rate will be reduced.</a:t>
            </a:r>
            <a:r>
              <a:rPr lang="en-US" sz="1800" dirty="0">
                <a:solidFill>
                  <a:srgbClr val="FF0000"/>
                </a:solidFill>
                <a:effectLst/>
                <a:latin typeface="Calibri" panose="020F0502020204030204" pitchFamily="34" charset="0"/>
                <a:ea typeface="Calibri" panose="020F0502020204030204" pitchFamily="34" charset="0"/>
                <a:cs typeface="Vrinda" panose="020B0502040204020203" pitchFamily="34" charset="0"/>
              </a:rPr>
              <a:t> </a:t>
            </a:r>
            <a:r>
              <a:rPr lang="en-US" sz="1800" b="1" u="sng" dirty="0">
                <a:solidFill>
                  <a:srgbClr val="FF0000"/>
                </a:solidFill>
                <a:effectLst/>
                <a:latin typeface="Calibri" panose="020F0502020204030204" pitchFamily="34" charset="0"/>
                <a:ea typeface="Calibri" panose="020F0502020204030204" pitchFamily="34" charset="0"/>
                <a:cs typeface="Vrinda" panose="020B0502040204020203" pitchFamily="34" charset="0"/>
              </a:rPr>
              <a:t>click</a:t>
            </a:r>
            <a:endParaRPr lang="en-US" sz="1800" b="1" u="sng"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This function also</a:t>
            </a:r>
            <a:r>
              <a:rPr lang="en-US" sz="1800" dirty="0">
                <a:effectLst/>
                <a:latin typeface="Calibri" panose="020F0502020204030204" pitchFamily="34" charset="0"/>
                <a:ea typeface="Calibri" panose="020F0502020204030204" pitchFamily="34" charset="0"/>
                <a:cs typeface="Vrinda" panose="020B0502040204020203" pitchFamily="34" charset="0"/>
              </a:rPr>
              <a:t> has a parameter called patience which count number of epochs with no improvement after which learning rate will be reduced. Another parameter called </a:t>
            </a:r>
            <a:r>
              <a:rPr lang="en-US" sz="1800" dirty="0" err="1">
                <a:effectLst/>
                <a:latin typeface="Calibri" panose="020F0502020204030204" pitchFamily="34" charset="0"/>
                <a:ea typeface="Calibri" panose="020F0502020204030204" pitchFamily="34" charset="0"/>
                <a:cs typeface="Vrinda" panose="020B0502040204020203" pitchFamily="34" charset="0"/>
              </a:rPr>
              <a:t>min_lr</a:t>
            </a:r>
            <a:r>
              <a:rPr lang="en-US" sz="1800" dirty="0">
                <a:effectLst/>
                <a:latin typeface="Calibri" panose="020F0502020204030204" pitchFamily="34" charset="0"/>
                <a:ea typeface="Calibri" panose="020F0502020204030204" pitchFamily="34" charset="0"/>
                <a:cs typeface="Vrinda" panose="020B0502040204020203" pitchFamily="34" charset="0"/>
              </a:rPr>
              <a:t> which is a lower bound on the learning rate.</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Now my fellow teammate MD SAKIBUL ALAM UTCHAS will continue </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15</a:t>
            </a:fld>
            <a:endParaRPr lang="en-US"/>
          </a:p>
        </p:txBody>
      </p:sp>
    </p:spTree>
    <p:extLst>
      <p:ext uri="{BB962C8B-B14F-4D97-AF65-F5344CB8AC3E}">
        <p14:creationId xmlns:p14="http://schemas.microsoft.com/office/powerpoint/2010/main" val="1809156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Thanks Aqib. </a:t>
            </a:r>
            <a:r>
              <a:rPr lang="en-US" sz="1800" dirty="0" err="1">
                <a:solidFill>
                  <a:srgbClr val="202124"/>
                </a:solidFill>
                <a:effectLst/>
                <a:latin typeface="Calibri" panose="020F0502020204030204" pitchFamily="34" charset="0"/>
                <a:ea typeface="Calibri" panose="020F0502020204030204" pitchFamily="34" charset="0"/>
                <a:cs typeface="Calibri" panose="020F0502020204030204" pitchFamily="34" charset="0"/>
              </a:rPr>
              <a:t>Assalamu</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rgbClr val="202124"/>
                </a:solidFill>
                <a:effectLst/>
                <a:latin typeface="Calibri" panose="020F0502020204030204" pitchFamily="34" charset="0"/>
                <a:ea typeface="Calibri" panose="020F0502020204030204" pitchFamily="34" charset="0"/>
                <a:cs typeface="Calibri" panose="020F0502020204030204" pitchFamily="34" charset="0"/>
              </a:rPr>
              <a:t>Alaikum</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I am MD SAKIBUL ALAM UTCHAS.  </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Now the question is how the model was trained and what the result was?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As we can see from the slide, to train the model, we created a custom dataset that contains 430 images of 43 people, and from that dataset, 0.8% images used for training and 0.2% images were used for validation. The model was trained up to 50 EPOC. we can see from the graph after training that the validation accuracy was increasing gradually and the validation loss was decreasing. After the training, we got over 61% accuracy, which is a modest result because this is a fine-grained classification.</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16</a:t>
            </a:fld>
            <a:endParaRPr lang="en-US"/>
          </a:p>
        </p:txBody>
      </p:sp>
    </p:spTree>
    <p:extLst>
      <p:ext uri="{BB962C8B-B14F-4D97-AF65-F5344CB8AC3E}">
        <p14:creationId xmlns:p14="http://schemas.microsoft.com/office/powerpoint/2010/main" val="279696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There are also some limitations to our project. To ensure face recognition works perfectly, it is necessary to ensure that the face is visible perfectly. Otherwise, the system fails to recognize the face. Another problem is that, since we are doing fine-grained classification, so all the features extracted from the picture are almost the same, and because of that, it is hard to identify the person. On the other hand, the accuracy will be much higher if we classify different species like cats, dogs, rats, etc. Also, the dataset we used was relatively small. So, by using large datasets, the overall accuracy can be increased.</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17</a:t>
            </a:fld>
            <a:endParaRPr lang="en-US"/>
          </a:p>
        </p:txBody>
      </p:sp>
    </p:spTree>
    <p:extLst>
      <p:ext uri="{BB962C8B-B14F-4D97-AF65-F5344CB8AC3E}">
        <p14:creationId xmlns:p14="http://schemas.microsoft.com/office/powerpoint/2010/main" val="3150533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We need to take attendance most of the places, and the system of taking attendance is manual, which consumes valuable time and effort. Our goal is to automate the attendance system using computer vision and deep learning using state-of-the-art technology. To make our system better in the future, we will work on a module which can recognize face from real-time video feed and also check for eye bilks to identify real human presence. It’s an added layer of security to prevent any attendance by showing a picture of a person. Science this a fine-grained classification, to improve the accuracy of the model we will work on larger dataset with more sample images of the same class to improve accuracy so that the system can be used more reliably. If we can build and use a system like that, then we can avoid the hassle of taking attendance and use this time for other important work. The system can also be used for identifying unauthorized people. For all those reasons, future research needs to be done in this field.</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18</a:t>
            </a:fld>
            <a:endParaRPr lang="en-US"/>
          </a:p>
        </p:txBody>
      </p:sp>
    </p:spTree>
    <p:extLst>
      <p:ext uri="{BB962C8B-B14F-4D97-AF65-F5344CB8AC3E}">
        <p14:creationId xmlns:p14="http://schemas.microsoft.com/office/powerpoint/2010/main" val="44996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That’s all from me. Thank you all for giving us the opportunity and time.</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19</a:t>
            </a:fld>
            <a:endParaRPr lang="en-US"/>
          </a:p>
        </p:txBody>
      </p:sp>
    </p:spTree>
    <p:extLst>
      <p:ext uri="{BB962C8B-B14F-4D97-AF65-F5344CB8AC3E}">
        <p14:creationId xmlns:p14="http://schemas.microsoft.com/office/powerpoint/2010/main" val="27607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28.04.2022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28.04.2022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28.04.2022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28.04.2022</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28.04.2022</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28.04.2022</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28.04.2022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28.04.2022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28.04.2022</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diagramColors" Target="../diagrams/colors2.xml"/><Relationship Id="rId18" Type="http://schemas.openxmlformats.org/officeDocument/2006/relationships/diagramQuickStyle" Target="../diagrams/quickStyle3.xml"/><Relationship Id="rId3" Type="http://schemas.openxmlformats.org/officeDocument/2006/relationships/diagramData" Target="../diagrams/data1.xml"/><Relationship Id="rId21" Type="http://schemas.openxmlformats.org/officeDocument/2006/relationships/image" Target="../media/image23.png"/><Relationship Id="rId7" Type="http://schemas.microsoft.com/office/2007/relationships/diagramDrawing" Target="../diagrams/drawing1.xml"/><Relationship Id="rId12" Type="http://schemas.openxmlformats.org/officeDocument/2006/relationships/diagramQuickStyle" Target="../diagrams/quickStyle2.xml"/><Relationship Id="rId17" Type="http://schemas.openxmlformats.org/officeDocument/2006/relationships/diagramLayout" Target="../diagrams/layout3.xml"/><Relationship Id="rId2" Type="http://schemas.openxmlformats.org/officeDocument/2006/relationships/image" Target="../media/image2.png"/><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Layout" Target="../diagrams/layout2.xml"/><Relationship Id="rId5" Type="http://schemas.openxmlformats.org/officeDocument/2006/relationships/diagramQuickStyle" Target="../diagrams/quickStyle1.xml"/><Relationship Id="rId15" Type="http://schemas.openxmlformats.org/officeDocument/2006/relationships/image" Target="../media/image22.png"/><Relationship Id="rId10" Type="http://schemas.openxmlformats.org/officeDocument/2006/relationships/diagramData" Target="../diagrams/data2.xml"/><Relationship Id="rId19" Type="http://schemas.openxmlformats.org/officeDocument/2006/relationships/diagramColors" Target="../diagrams/colors3.xml"/><Relationship Id="rId4" Type="http://schemas.openxmlformats.org/officeDocument/2006/relationships/diagramLayout" Target="../diagrams/layout1.xml"/><Relationship Id="rId9" Type="http://schemas.openxmlformats.org/officeDocument/2006/relationships/image" Target="../media/image21.png"/><Relationship Id="rId14" Type="http://schemas.microsoft.com/office/2007/relationships/diagramDrawing" Target="../diagrams/drawing2.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2.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15.xml.rels><?xml version="1.0" encoding="UTF-8" standalone="yes"?>
<Relationships xmlns="http://schemas.openxmlformats.org/package/2006/relationships"><Relationship Id="rId8" Type="http://schemas.microsoft.com/office/2007/relationships/diagramDrawing" Target="../diagrams/drawing10.xml"/><Relationship Id="rId13" Type="http://schemas.openxmlformats.org/officeDocument/2006/relationships/diagramQuickStyle" Target="../diagrams/quickStyle11.xml"/><Relationship Id="rId3" Type="http://schemas.openxmlformats.org/officeDocument/2006/relationships/image" Target="../media/image2.png"/><Relationship Id="rId7" Type="http://schemas.openxmlformats.org/officeDocument/2006/relationships/diagramColors" Target="../diagrams/colors10.xml"/><Relationship Id="rId12" Type="http://schemas.openxmlformats.org/officeDocument/2006/relationships/diagramLayout" Target="../diagrams/layout11.xml"/><Relationship Id="rId17"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QuickStyle" Target="../diagrams/quickStyle10.xml"/><Relationship Id="rId11" Type="http://schemas.openxmlformats.org/officeDocument/2006/relationships/diagramData" Target="../diagrams/data11.xml"/><Relationship Id="rId5" Type="http://schemas.openxmlformats.org/officeDocument/2006/relationships/diagramLayout" Target="../diagrams/layout10.xml"/><Relationship Id="rId15" Type="http://schemas.microsoft.com/office/2007/relationships/diagramDrawing" Target="../diagrams/drawing11.xml"/><Relationship Id="rId10" Type="http://schemas.openxmlformats.org/officeDocument/2006/relationships/image" Target="../media/image24.png"/><Relationship Id="rId4" Type="http://schemas.openxmlformats.org/officeDocument/2006/relationships/diagramData" Target="../diagrams/data10.xml"/><Relationship Id="rId9" Type="http://schemas.microsoft.com/office/2017/06/relationships/model3d" Target="../media/model3d1.glb"/><Relationship Id="rId14" Type="http://schemas.openxmlformats.org/officeDocument/2006/relationships/diagramColors" Target="../diagrams/colors1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7.jpg"/><Relationship Id="rId4" Type="http://schemas.openxmlformats.org/officeDocument/2006/relationships/image" Target="../media/image8.web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2244063" y="1554229"/>
            <a:ext cx="7278915" cy="1015663"/>
          </a:xfrm>
          <a:prstGeom prst="rect">
            <a:avLst/>
          </a:prstGeom>
          <a:noFill/>
        </p:spPr>
        <p:txBody>
          <a:bodyPr wrap="square" rtlCol="0">
            <a:spAutoFit/>
          </a:bodyPr>
          <a:lstStyle/>
          <a:p>
            <a:pPr algn="ctr"/>
            <a:r>
              <a:rPr lang="en-US" sz="6000">
                <a:solidFill>
                  <a:srgbClr val="FF5969"/>
                </a:solidFill>
                <a:latin typeface="Tw Cen MT" panose="020B0602020104020603" pitchFamily="34" charset="0"/>
              </a:rPr>
              <a:t>Welcome</a:t>
            </a:r>
            <a:endParaRPr lang="en-US" sz="6000" dirty="0">
              <a:solidFill>
                <a:srgbClr val="FF5969"/>
              </a:solidFill>
              <a:latin typeface="Tw Cen MT" panose="020B0602020104020603" pitchFamily="34" charset="0"/>
            </a:endParaRPr>
          </a:p>
        </p:txBody>
      </p:sp>
      <p:sp>
        <p:nvSpPr>
          <p:cNvPr id="57" name="TextBox 56">
            <a:extLst>
              <a:ext uri="{FF2B5EF4-FFF2-40B4-BE49-F238E27FC236}">
                <a16:creationId xmlns:a16="http://schemas.microsoft.com/office/drawing/2014/main" id="{4F202974-31A3-4642-B671-F0DBBB7B4663}"/>
              </a:ext>
            </a:extLst>
          </p:cNvPr>
          <p:cNvSpPr txBox="1"/>
          <p:nvPr/>
        </p:nvSpPr>
        <p:spPr>
          <a:xfrm>
            <a:off x="0" y="2763209"/>
            <a:ext cx="12192000" cy="1877437"/>
          </a:xfrm>
          <a:prstGeom prst="rect">
            <a:avLst/>
          </a:prstGeom>
          <a:noFill/>
        </p:spPr>
        <p:txBody>
          <a:bodyPr wrap="square" rtlCol="0">
            <a:spAutoFit/>
          </a:bodyPr>
          <a:lstStyle/>
          <a:p>
            <a:pPr algn="ctr"/>
            <a:r>
              <a:rPr lang="en-US" sz="3600" dirty="0">
                <a:solidFill>
                  <a:srgbClr val="FF5969"/>
                </a:solidFill>
                <a:latin typeface="Tw Cen MT" panose="020B0602020104020603" pitchFamily="34" charset="0"/>
              </a:rPr>
              <a:t>A Presentation on</a:t>
            </a:r>
          </a:p>
          <a:p>
            <a:pPr algn="ctr"/>
            <a:r>
              <a:rPr lang="en-US" sz="4000" dirty="0">
                <a:solidFill>
                  <a:srgbClr val="5D7373"/>
                </a:solidFill>
                <a:latin typeface="Tw Cen MT" panose="020B0602020104020603" pitchFamily="34" charset="0"/>
              </a:rPr>
              <a:t>Attendance Monitoring System by Face Recognition using Deep Learning Technology and Computer Vision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4925" y="181088"/>
            <a:ext cx="1317190" cy="1325580"/>
          </a:xfrm>
          <a:prstGeom prst="rect">
            <a:avLst/>
          </a:prstGeom>
        </p:spPr>
      </p:pic>
      <p:sp>
        <p:nvSpPr>
          <p:cNvPr id="2" name="TextBox 1"/>
          <p:cNvSpPr txBox="1"/>
          <p:nvPr/>
        </p:nvSpPr>
        <p:spPr>
          <a:xfrm>
            <a:off x="3824047" y="5881024"/>
            <a:ext cx="4537817" cy="553998"/>
          </a:xfrm>
          <a:prstGeom prst="rect">
            <a:avLst/>
          </a:prstGeom>
          <a:noFill/>
        </p:spPr>
        <p:txBody>
          <a:bodyPr wrap="square" rtlCol="0">
            <a:spAutoFit/>
          </a:bodyPr>
          <a:lstStyle/>
          <a:p>
            <a:pPr algn="ctr"/>
            <a:r>
              <a:rPr lang="en-CA" sz="3000" dirty="0">
                <a:solidFill>
                  <a:srgbClr val="FF5969"/>
                </a:solidFill>
                <a:latin typeface="Tw Cen MT" pitchFamily="34" charset="0"/>
              </a:rPr>
              <a:t>Semester: Spring 2021-22</a:t>
            </a:r>
            <a:endParaRPr lang="en-GB" sz="3000" dirty="0">
              <a:solidFill>
                <a:srgbClr val="FF5969"/>
              </a:solidFill>
              <a:latin typeface="Tw Cen MT" pitchFamily="34" charset="0"/>
            </a:endParaRPr>
          </a:p>
        </p:txBody>
      </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750"/>
                                        <p:tgtEl>
                                          <p:spTgt spid="50"/>
                                        </p:tgtEl>
                                      </p:cBhvr>
                                    </p:animEffect>
                                    <p:anim calcmode="lin" valueType="num">
                                      <p:cBhvr>
                                        <p:cTn id="13" dur="750" fill="hold"/>
                                        <p:tgtEl>
                                          <p:spTgt spid="50"/>
                                        </p:tgtEl>
                                        <p:attrNameLst>
                                          <p:attrName>ppt_x</p:attrName>
                                        </p:attrNameLst>
                                      </p:cBhvr>
                                      <p:tavLst>
                                        <p:tav tm="0">
                                          <p:val>
                                            <p:strVal val="#ppt_x"/>
                                          </p:val>
                                        </p:tav>
                                        <p:tav tm="100000">
                                          <p:val>
                                            <p:strVal val="#ppt_x"/>
                                          </p:val>
                                        </p:tav>
                                      </p:tavLst>
                                    </p:anim>
                                    <p:anim calcmode="lin" valueType="num">
                                      <p:cBhvr>
                                        <p:cTn id="14" dur="75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750"/>
                                        <p:tgtEl>
                                          <p:spTgt spid="57"/>
                                        </p:tgtEl>
                                      </p:cBhvr>
                                    </p:animEffect>
                                    <p:anim calcmode="lin" valueType="num">
                                      <p:cBhvr>
                                        <p:cTn id="18" dur="750" fill="hold"/>
                                        <p:tgtEl>
                                          <p:spTgt spid="57"/>
                                        </p:tgtEl>
                                        <p:attrNameLst>
                                          <p:attrName>ppt_x</p:attrName>
                                        </p:attrNameLst>
                                      </p:cBhvr>
                                      <p:tavLst>
                                        <p:tav tm="0">
                                          <p:val>
                                            <p:strVal val="#ppt_x"/>
                                          </p:val>
                                        </p:tav>
                                        <p:tav tm="100000">
                                          <p:val>
                                            <p:strVal val="#ppt_x"/>
                                          </p:val>
                                        </p:tav>
                                      </p:tavLst>
                                    </p:anim>
                                    <p:anim calcmode="lin" valueType="num">
                                      <p:cBhvr>
                                        <p:cTn id="19" dur="750" fill="hold"/>
                                        <p:tgtEl>
                                          <p:spTgt spid="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750"/>
                                        <p:tgtEl>
                                          <p:spTgt spid="2"/>
                                        </p:tgtEl>
                                      </p:cBhvr>
                                    </p:animEffect>
                                    <p:anim calcmode="lin" valueType="num">
                                      <p:cBhvr>
                                        <p:cTn id="23" dur="750" fill="hold"/>
                                        <p:tgtEl>
                                          <p:spTgt spid="2"/>
                                        </p:tgtEl>
                                        <p:attrNameLst>
                                          <p:attrName>ppt_x</p:attrName>
                                        </p:attrNameLst>
                                      </p:cBhvr>
                                      <p:tavLst>
                                        <p:tav tm="0">
                                          <p:val>
                                            <p:strVal val="#ppt_x"/>
                                          </p:val>
                                        </p:tav>
                                        <p:tav tm="100000">
                                          <p:val>
                                            <p:strVal val="#ppt_x"/>
                                          </p:val>
                                        </p:tav>
                                      </p:tavLst>
                                    </p:anim>
                                    <p:anim calcmode="lin" valueType="num">
                                      <p:cBhvr>
                                        <p:cTn id="24"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98198" y="-8080"/>
            <a:ext cx="10256078" cy="6858000"/>
            <a:chOff x="-190409" y="0"/>
            <a:chExt cx="1025607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190409" y="0"/>
              <a:ext cx="1025607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3" name="TextBox 52">
            <a:extLst>
              <a:ext uri="{FF2B5EF4-FFF2-40B4-BE49-F238E27FC236}">
                <a16:creationId xmlns:a16="http://schemas.microsoft.com/office/drawing/2014/main" id="{ECCBCCF3-1A41-4AE8-B108-C52F131009BC}"/>
              </a:ext>
            </a:extLst>
          </p:cNvPr>
          <p:cNvSpPr txBox="1"/>
          <p:nvPr/>
        </p:nvSpPr>
        <p:spPr>
          <a:xfrm>
            <a:off x="2799005" y="4193155"/>
            <a:ext cx="2343216"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spcBef>
                <a:spcPts val="0"/>
              </a:spcBef>
              <a:spcAft>
                <a:spcPts val="1200"/>
              </a:spcAft>
            </a:pPr>
            <a:r>
              <a:rPr lang="en-US" sz="1400" dirty="0">
                <a:solidFill>
                  <a:srgbClr val="282829"/>
                </a:solidFill>
                <a:effectLst/>
                <a:latin typeface="Segoe UI" panose="020B0502040204020203" pitchFamily="34" charset="0"/>
                <a:ea typeface="Times New Roman" panose="02020603050405020304" pitchFamily="18" charset="0"/>
              </a:rPr>
              <a:t>Global Average Pooling</a:t>
            </a:r>
            <a:endParaRPr lang="en-US" sz="1400" dirty="0">
              <a:effectLst/>
              <a:latin typeface="Times New Roman" panose="02020603050405020304" pitchFamily="18" charset="0"/>
              <a:ea typeface="Times New Roman" panose="02020603050405020304" pitchFamily="18" charset="0"/>
            </a:endParaRPr>
          </a:p>
        </p:txBody>
      </p:sp>
      <p:sp>
        <p:nvSpPr>
          <p:cNvPr id="56" name="TextBox 55">
            <a:extLst>
              <a:ext uri="{FF2B5EF4-FFF2-40B4-BE49-F238E27FC236}">
                <a16:creationId xmlns:a16="http://schemas.microsoft.com/office/drawing/2014/main" id="{B3006854-BF06-43A9-92BB-8799DD04C58E}"/>
              </a:ext>
            </a:extLst>
          </p:cNvPr>
          <p:cNvSpPr txBox="1"/>
          <p:nvPr/>
        </p:nvSpPr>
        <p:spPr>
          <a:xfrm>
            <a:off x="2984710" y="6407461"/>
            <a:ext cx="1886563"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400" dirty="0">
                <a:solidFill>
                  <a:srgbClr val="282829"/>
                </a:solidFill>
                <a:effectLst/>
                <a:latin typeface="Segoe UI" panose="020B0502040204020203" pitchFamily="34" charset="0"/>
                <a:ea typeface="Calibri" panose="020F0502020204030204" pitchFamily="34" charset="0"/>
              </a:rPr>
              <a:t>Batch normalization</a:t>
            </a:r>
            <a:endParaRPr lang="en-US" sz="1400" dirty="0"/>
          </a:p>
        </p:txBody>
      </p:sp>
      <p:sp>
        <p:nvSpPr>
          <p:cNvPr id="67" name="TextBox 66">
            <a:extLst>
              <a:ext uri="{FF2B5EF4-FFF2-40B4-BE49-F238E27FC236}">
                <a16:creationId xmlns:a16="http://schemas.microsoft.com/office/drawing/2014/main" id="{F216D92D-A233-4044-8C07-D6784ACF3810}"/>
              </a:ext>
            </a:extLst>
          </p:cNvPr>
          <p:cNvSpPr txBox="1"/>
          <p:nvPr/>
        </p:nvSpPr>
        <p:spPr>
          <a:xfrm>
            <a:off x="7651424" y="6451573"/>
            <a:ext cx="910597"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400" dirty="0">
                <a:solidFill>
                  <a:srgbClr val="282829"/>
                </a:solidFill>
                <a:effectLst/>
                <a:latin typeface="Segoe UI" panose="020B0502040204020203" pitchFamily="34" charset="0"/>
                <a:ea typeface="Calibri" panose="020F0502020204030204" pitchFamily="34" charset="0"/>
              </a:rPr>
              <a:t>Dropout</a:t>
            </a:r>
            <a:endParaRPr lang="en-US" sz="1400" dirty="0"/>
          </a:p>
        </p:txBody>
      </p:sp>
      <p:pic>
        <p:nvPicPr>
          <p:cNvPr id="71" name="Picture 70">
            <a:extLst>
              <a:ext uri="{FF2B5EF4-FFF2-40B4-BE49-F238E27FC236}">
                <a16:creationId xmlns:a16="http://schemas.microsoft.com/office/drawing/2014/main" id="{B208FB71-5721-43C2-B3C4-50E0F706AFC4}"/>
              </a:ext>
            </a:extLst>
          </p:cNvPr>
          <p:cNvPicPr>
            <a:picLocks noChangeAspect="1"/>
          </p:cNvPicPr>
          <p:nvPr/>
        </p:nvPicPr>
        <p:blipFill>
          <a:blip r:embed="rId3"/>
          <a:stretch>
            <a:fillRect/>
          </a:stretch>
        </p:blipFill>
        <p:spPr>
          <a:xfrm>
            <a:off x="6307826" y="4561746"/>
            <a:ext cx="3701394" cy="180817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2" name="Picture 71">
            <a:extLst>
              <a:ext uri="{FF2B5EF4-FFF2-40B4-BE49-F238E27FC236}">
                <a16:creationId xmlns:a16="http://schemas.microsoft.com/office/drawing/2014/main" id="{E37004AA-CF98-4CF0-9C42-A876EF191D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6122" y="2355776"/>
            <a:ext cx="3751422" cy="170561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3" name="Picture 72">
            <a:extLst>
              <a:ext uri="{FF2B5EF4-FFF2-40B4-BE49-F238E27FC236}">
                <a16:creationId xmlns:a16="http://schemas.microsoft.com/office/drawing/2014/main" id="{6CF15FBC-6507-45E1-ADFA-AC3FE313B912}"/>
              </a:ext>
            </a:extLst>
          </p:cNvPr>
          <p:cNvPicPr>
            <a:picLocks noChangeAspect="1"/>
          </p:cNvPicPr>
          <p:nvPr/>
        </p:nvPicPr>
        <p:blipFill>
          <a:blip r:embed="rId5"/>
          <a:stretch>
            <a:fillRect/>
          </a:stretch>
        </p:blipFill>
        <p:spPr>
          <a:xfrm>
            <a:off x="2070915" y="4562107"/>
            <a:ext cx="3751422" cy="170561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26" name="Picture 2" descr="Outline of the convolutional layer. | Download Scientific Diagram">
            <a:extLst>
              <a:ext uri="{FF2B5EF4-FFF2-40B4-BE49-F238E27FC236}">
                <a16:creationId xmlns:a16="http://schemas.microsoft.com/office/drawing/2014/main" id="{FD57851E-4D7E-41C4-AB0D-7DFEDED04D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515" y="101635"/>
            <a:ext cx="2647268" cy="174115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028" name="Picture 4" descr="Comprehensive Guide to Different Pooling Layers in Deep Learning">
            <a:extLst>
              <a:ext uri="{FF2B5EF4-FFF2-40B4-BE49-F238E27FC236}">
                <a16:creationId xmlns:a16="http://schemas.microsoft.com/office/drawing/2014/main" id="{F5B8BC9D-9EBF-4DF0-948D-690FDAD1B4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7826" y="2370256"/>
            <a:ext cx="3720657" cy="1691138"/>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4" name="TextBox 73">
            <a:extLst>
              <a:ext uri="{FF2B5EF4-FFF2-40B4-BE49-F238E27FC236}">
                <a16:creationId xmlns:a16="http://schemas.microsoft.com/office/drawing/2014/main" id="{45B37324-A664-4CCB-95C6-EC7DF7467347}"/>
              </a:ext>
            </a:extLst>
          </p:cNvPr>
          <p:cNvSpPr txBox="1"/>
          <p:nvPr/>
        </p:nvSpPr>
        <p:spPr>
          <a:xfrm>
            <a:off x="7533567" y="4146549"/>
            <a:ext cx="1168400"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spcBef>
                <a:spcPts val="0"/>
              </a:spcBef>
              <a:spcAft>
                <a:spcPts val="1200"/>
              </a:spcAft>
            </a:pPr>
            <a:r>
              <a:rPr lang="en-US" sz="1400" dirty="0">
                <a:solidFill>
                  <a:srgbClr val="282829"/>
                </a:solidFill>
                <a:effectLst/>
                <a:latin typeface="Segoe UI" panose="020B0502040204020203" pitchFamily="34" charset="0"/>
                <a:ea typeface="Times New Roman" panose="02020603050405020304" pitchFamily="18" charset="0"/>
              </a:rPr>
              <a:t>Max Pooling</a:t>
            </a:r>
            <a:endParaRPr lang="en-US" sz="1400" dirty="0">
              <a:effectLst/>
              <a:latin typeface="Times New Roman" panose="02020603050405020304" pitchFamily="18" charset="0"/>
              <a:ea typeface="Times New Roman" panose="02020603050405020304" pitchFamily="18" charset="0"/>
            </a:endParaRPr>
          </a:p>
        </p:txBody>
      </p:sp>
      <p:sp>
        <p:nvSpPr>
          <p:cNvPr id="75" name="TextBox 74">
            <a:extLst>
              <a:ext uri="{FF2B5EF4-FFF2-40B4-BE49-F238E27FC236}">
                <a16:creationId xmlns:a16="http://schemas.microsoft.com/office/drawing/2014/main" id="{A70D4DE7-0495-42CE-AFA3-BF304006A657}"/>
              </a:ext>
            </a:extLst>
          </p:cNvPr>
          <p:cNvSpPr txBox="1"/>
          <p:nvPr/>
        </p:nvSpPr>
        <p:spPr>
          <a:xfrm>
            <a:off x="5229401" y="1918016"/>
            <a:ext cx="1837495"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1400" dirty="0">
                <a:solidFill>
                  <a:srgbClr val="282829"/>
                </a:solidFill>
                <a:latin typeface="Segoe UI" panose="020B0502040204020203" pitchFamily="34" charset="0"/>
                <a:ea typeface="Times New Roman" panose="02020603050405020304" pitchFamily="18" charset="0"/>
              </a:rPr>
              <a:t>Convolutional layer</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579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down)">
                                      <p:cBhvr>
                                        <p:cTn id="13" dur="500"/>
                                        <p:tgtEl>
                                          <p:spTgt spid="67"/>
                                        </p:tgtEl>
                                      </p:cBhvr>
                                    </p:animEffect>
                                  </p:childTnLst>
                                </p:cTn>
                              </p:par>
                              <p:par>
                                <p:cTn id="14" presetID="42"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1000"/>
                                        <p:tgtEl>
                                          <p:spTgt spid="72"/>
                                        </p:tgtEl>
                                      </p:cBhvr>
                                    </p:animEffect>
                                    <p:anim calcmode="lin" valueType="num">
                                      <p:cBhvr>
                                        <p:cTn id="22" dur="1000" fill="hold"/>
                                        <p:tgtEl>
                                          <p:spTgt spid="72"/>
                                        </p:tgtEl>
                                        <p:attrNameLst>
                                          <p:attrName>ppt_x</p:attrName>
                                        </p:attrNameLst>
                                      </p:cBhvr>
                                      <p:tavLst>
                                        <p:tav tm="0">
                                          <p:val>
                                            <p:strVal val="#ppt_x"/>
                                          </p:val>
                                        </p:tav>
                                        <p:tav tm="100000">
                                          <p:val>
                                            <p:strVal val="#ppt_x"/>
                                          </p:val>
                                        </p:tav>
                                      </p:tavLst>
                                    </p:anim>
                                    <p:anim calcmode="lin" valueType="num">
                                      <p:cBhvr>
                                        <p:cTn id="23" dur="100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down)">
                                      <p:cBhvr>
                                        <p:cTn id="31" dur="500"/>
                                        <p:tgtEl>
                                          <p:spTgt spid="7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down)">
                                      <p:cBhvr>
                                        <p:cTn id="34" dur="500"/>
                                        <p:tgtEl>
                                          <p:spTgt spid="75"/>
                                        </p:tgtEl>
                                      </p:cBhvr>
                                    </p:animEffect>
                                  </p:childTnLst>
                                </p:cTn>
                              </p:par>
                              <p:par>
                                <p:cTn id="35" presetID="42"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1000"/>
                                        <p:tgtEl>
                                          <p:spTgt spid="1026"/>
                                        </p:tgtEl>
                                      </p:cBhvr>
                                    </p:animEffect>
                                    <p:anim calcmode="lin" valueType="num">
                                      <p:cBhvr>
                                        <p:cTn id="38" dur="1000" fill="hold"/>
                                        <p:tgtEl>
                                          <p:spTgt spid="1026"/>
                                        </p:tgtEl>
                                        <p:attrNameLst>
                                          <p:attrName>ppt_x</p:attrName>
                                        </p:attrNameLst>
                                      </p:cBhvr>
                                      <p:tavLst>
                                        <p:tav tm="0">
                                          <p:val>
                                            <p:strVal val="#ppt_x"/>
                                          </p:val>
                                        </p:tav>
                                        <p:tav tm="100000">
                                          <p:val>
                                            <p:strVal val="#ppt_x"/>
                                          </p:val>
                                        </p:tav>
                                      </p:tavLst>
                                    </p:anim>
                                    <p:anim calcmode="lin" valueType="num">
                                      <p:cBhvr>
                                        <p:cTn id="39" dur="1000" fill="hold"/>
                                        <p:tgtEl>
                                          <p:spTgt spid="102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1000"/>
                                        <p:tgtEl>
                                          <p:spTgt spid="1028"/>
                                        </p:tgtEl>
                                      </p:cBhvr>
                                    </p:animEffect>
                                    <p:anim calcmode="lin" valueType="num">
                                      <p:cBhvr>
                                        <p:cTn id="43" dur="1000" fill="hold"/>
                                        <p:tgtEl>
                                          <p:spTgt spid="1028"/>
                                        </p:tgtEl>
                                        <p:attrNameLst>
                                          <p:attrName>ppt_x</p:attrName>
                                        </p:attrNameLst>
                                      </p:cBhvr>
                                      <p:tavLst>
                                        <p:tav tm="0">
                                          <p:val>
                                            <p:strVal val="#ppt_x"/>
                                          </p:val>
                                        </p:tav>
                                        <p:tav tm="100000">
                                          <p:val>
                                            <p:strVal val="#ppt_x"/>
                                          </p:val>
                                        </p:tav>
                                      </p:tavLst>
                                    </p:anim>
                                    <p:anim calcmode="lin" valueType="num">
                                      <p:cBhvr>
                                        <p:cTn id="4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7" grpId="0"/>
      <p:bldP spid="74" grpId="0"/>
      <p:bldP spid="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68316" y="-9995"/>
            <a:ext cx="10256078" cy="6858000"/>
            <a:chOff x="-190409" y="0"/>
            <a:chExt cx="1025607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190409" y="0"/>
              <a:ext cx="1025607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2" name="Diagram 1">
            <a:extLst>
              <a:ext uri="{FF2B5EF4-FFF2-40B4-BE49-F238E27FC236}">
                <a16:creationId xmlns:a16="http://schemas.microsoft.com/office/drawing/2014/main" id="{F9A317B1-695D-431C-9521-8AC5FAE77EEB}"/>
              </a:ext>
            </a:extLst>
          </p:cNvPr>
          <p:cNvGraphicFramePr/>
          <p:nvPr>
            <p:extLst>
              <p:ext uri="{D42A27DB-BD31-4B8C-83A1-F6EECF244321}">
                <p14:modId xmlns:p14="http://schemas.microsoft.com/office/powerpoint/2010/main" val="1335356741"/>
              </p:ext>
            </p:extLst>
          </p:nvPr>
        </p:nvGraphicFramePr>
        <p:xfrm>
          <a:off x="7249171" y="2987485"/>
          <a:ext cx="2084233"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3" name="Picture 52">
            <a:extLst>
              <a:ext uri="{FF2B5EF4-FFF2-40B4-BE49-F238E27FC236}">
                <a16:creationId xmlns:a16="http://schemas.microsoft.com/office/drawing/2014/main" id="{EB869DED-10AD-4753-9BEC-9D16CC5817B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08203" y="572565"/>
            <a:ext cx="3990113" cy="225358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4" name="Picture 53">
            <a:extLst>
              <a:ext uri="{FF2B5EF4-FFF2-40B4-BE49-F238E27FC236}">
                <a16:creationId xmlns:a16="http://schemas.microsoft.com/office/drawing/2014/main" id="{4DAF5AB3-15D3-4C2B-992D-244342CCB23A}"/>
              </a:ext>
            </a:extLst>
          </p:cNvPr>
          <p:cNvPicPr>
            <a:picLocks noChangeAspect="1"/>
          </p:cNvPicPr>
          <p:nvPr/>
        </p:nvPicPr>
        <p:blipFill>
          <a:blip r:embed="rId9"/>
          <a:stretch>
            <a:fillRect/>
          </a:stretch>
        </p:blipFill>
        <p:spPr>
          <a:xfrm>
            <a:off x="6450509" y="4068253"/>
            <a:ext cx="3550832" cy="17675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4" name="Diagram 3">
            <a:extLst>
              <a:ext uri="{FF2B5EF4-FFF2-40B4-BE49-F238E27FC236}">
                <a16:creationId xmlns:a16="http://schemas.microsoft.com/office/drawing/2014/main" id="{C3208D85-1221-4346-BDE4-CEED873998DD}"/>
              </a:ext>
            </a:extLst>
          </p:cNvPr>
          <p:cNvGraphicFramePr/>
          <p:nvPr>
            <p:extLst>
              <p:ext uri="{D42A27DB-BD31-4B8C-83A1-F6EECF244321}">
                <p14:modId xmlns:p14="http://schemas.microsoft.com/office/powerpoint/2010/main" val="2892364079"/>
              </p:ext>
            </p:extLst>
          </p:nvPr>
        </p:nvGraphicFramePr>
        <p:xfrm>
          <a:off x="7081098" y="5940477"/>
          <a:ext cx="2413274" cy="42793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61" name="Picture 60">
            <a:extLst>
              <a:ext uri="{FF2B5EF4-FFF2-40B4-BE49-F238E27FC236}">
                <a16:creationId xmlns:a16="http://schemas.microsoft.com/office/drawing/2014/main" id="{EEB07EAB-BDCE-4328-8CA9-E0C4C7DA69F4}"/>
              </a:ext>
            </a:extLst>
          </p:cNvPr>
          <p:cNvPicPr>
            <a:picLocks noChangeAspect="1"/>
          </p:cNvPicPr>
          <p:nvPr/>
        </p:nvPicPr>
        <p:blipFill>
          <a:blip r:embed="rId15"/>
          <a:stretch>
            <a:fillRect/>
          </a:stretch>
        </p:blipFill>
        <p:spPr>
          <a:xfrm>
            <a:off x="2101193" y="4065144"/>
            <a:ext cx="3550832" cy="17706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3" name="Diagram 2">
            <a:extLst>
              <a:ext uri="{FF2B5EF4-FFF2-40B4-BE49-F238E27FC236}">
                <a16:creationId xmlns:a16="http://schemas.microsoft.com/office/drawing/2014/main" id="{0B2CD927-634B-4DFE-B440-0288C1F41E4E}"/>
              </a:ext>
            </a:extLst>
          </p:cNvPr>
          <p:cNvGraphicFramePr/>
          <p:nvPr>
            <p:extLst>
              <p:ext uri="{D42A27DB-BD31-4B8C-83A1-F6EECF244321}">
                <p14:modId xmlns:p14="http://schemas.microsoft.com/office/powerpoint/2010/main" val="2794515588"/>
              </p:ext>
            </p:extLst>
          </p:nvPr>
        </p:nvGraphicFramePr>
        <p:xfrm>
          <a:off x="2646324" y="5992836"/>
          <a:ext cx="2046212" cy="36933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51" name="Picture 50">
            <a:extLst>
              <a:ext uri="{FF2B5EF4-FFF2-40B4-BE49-F238E27FC236}">
                <a16:creationId xmlns:a16="http://schemas.microsoft.com/office/drawing/2014/main" id="{E287CDF3-054E-432C-B980-93C38E39B14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64289" y="583085"/>
            <a:ext cx="4026424" cy="223695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56" name="Group 55">
            <a:extLst>
              <a:ext uri="{FF2B5EF4-FFF2-40B4-BE49-F238E27FC236}">
                <a16:creationId xmlns:a16="http://schemas.microsoft.com/office/drawing/2014/main" id="{9B5B0F06-562E-423F-9C23-F8D46E4FB74B}"/>
              </a:ext>
            </a:extLst>
          </p:cNvPr>
          <p:cNvGrpSpPr/>
          <p:nvPr/>
        </p:nvGrpSpPr>
        <p:grpSpPr>
          <a:xfrm>
            <a:off x="2768837" y="2987484"/>
            <a:ext cx="1520045" cy="441516"/>
            <a:chOff x="72439" y="31"/>
            <a:chExt cx="1247919" cy="369268"/>
          </a:xfrm>
        </p:grpSpPr>
        <p:sp>
          <p:nvSpPr>
            <p:cNvPr id="67" name="Arrow: Chevron 66">
              <a:extLst>
                <a:ext uri="{FF2B5EF4-FFF2-40B4-BE49-F238E27FC236}">
                  <a16:creationId xmlns:a16="http://schemas.microsoft.com/office/drawing/2014/main" id="{015013A1-950E-4CC7-BCEF-6EA42E112B74}"/>
                </a:ext>
              </a:extLst>
            </p:cNvPr>
            <p:cNvSpPr/>
            <p:nvPr/>
          </p:nvSpPr>
          <p:spPr>
            <a:xfrm>
              <a:off x="72439" y="31"/>
              <a:ext cx="1247919" cy="36926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Arrow: Chevron 4">
              <a:extLst>
                <a:ext uri="{FF2B5EF4-FFF2-40B4-BE49-F238E27FC236}">
                  <a16:creationId xmlns:a16="http://schemas.microsoft.com/office/drawing/2014/main" id="{3CB1B02D-2ABD-4DD0-894E-6F92F3626EED}"/>
                </a:ext>
              </a:extLst>
            </p:cNvPr>
            <p:cNvSpPr txBox="1"/>
            <p:nvPr/>
          </p:nvSpPr>
          <p:spPr>
            <a:xfrm>
              <a:off x="119563" y="31"/>
              <a:ext cx="1071934" cy="3692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i="1" kern="1200" dirty="0"/>
                <a:t>Dense Layer</a:t>
              </a:r>
            </a:p>
          </p:txBody>
        </p:sp>
      </p:grpSp>
    </p:spTree>
    <p:extLst>
      <p:ext uri="{BB962C8B-B14F-4D97-AF65-F5344CB8AC3E}">
        <p14:creationId xmlns:p14="http://schemas.microsoft.com/office/powerpoint/2010/main" val="19502747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anim calcmode="lin" valueType="num">
                                      <p:cBhvr>
                                        <p:cTn id="8" dur="500" fill="hold"/>
                                        <p:tgtEl>
                                          <p:spTgt spid="51"/>
                                        </p:tgtEl>
                                        <p:attrNameLst>
                                          <p:attrName>ppt_x</p:attrName>
                                        </p:attrNameLst>
                                      </p:cBhvr>
                                      <p:tavLst>
                                        <p:tav tm="0">
                                          <p:val>
                                            <p:strVal val="#ppt_x"/>
                                          </p:val>
                                        </p:tav>
                                        <p:tav tm="100000">
                                          <p:val>
                                            <p:strVal val="#ppt_x"/>
                                          </p:val>
                                        </p:tav>
                                      </p:tavLst>
                                    </p:anim>
                                    <p:anim calcmode="lin" valueType="num">
                                      <p:cBhvr>
                                        <p:cTn id="9" dur="5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anim calcmode="lin" valueType="num">
                                      <p:cBhvr>
                                        <p:cTn id="13" dur="500" fill="hold"/>
                                        <p:tgtEl>
                                          <p:spTgt spid="53"/>
                                        </p:tgtEl>
                                        <p:attrNameLst>
                                          <p:attrName>ppt_x</p:attrName>
                                        </p:attrNameLst>
                                      </p:cBhvr>
                                      <p:tavLst>
                                        <p:tav tm="0">
                                          <p:val>
                                            <p:strVal val="#ppt_x"/>
                                          </p:val>
                                        </p:tav>
                                        <p:tav tm="100000">
                                          <p:val>
                                            <p:strVal val="#ppt_x"/>
                                          </p:val>
                                        </p:tav>
                                      </p:tavLst>
                                    </p:anim>
                                    <p:anim calcmode="lin" valueType="num">
                                      <p:cBhvr>
                                        <p:cTn id="14" dur="500" fill="hold"/>
                                        <p:tgtEl>
                                          <p:spTgt spid="5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anim calcmode="lin" valueType="num">
                                      <p:cBhvr>
                                        <p:cTn id="18" dur="500" fill="hold"/>
                                        <p:tgtEl>
                                          <p:spTgt spid="61"/>
                                        </p:tgtEl>
                                        <p:attrNameLst>
                                          <p:attrName>ppt_x</p:attrName>
                                        </p:attrNameLst>
                                      </p:cBhvr>
                                      <p:tavLst>
                                        <p:tav tm="0">
                                          <p:val>
                                            <p:strVal val="#ppt_x"/>
                                          </p:val>
                                        </p:tav>
                                        <p:tav tm="100000">
                                          <p:val>
                                            <p:strVal val="#ppt_x"/>
                                          </p:val>
                                        </p:tav>
                                      </p:tavLst>
                                    </p:anim>
                                    <p:anim calcmode="lin" valueType="num">
                                      <p:cBhvr>
                                        <p:cTn id="19" dur="500" fill="hold"/>
                                        <p:tgtEl>
                                          <p:spTgt spid="6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anim calcmode="lin" valueType="num">
                                      <p:cBhvr>
                                        <p:cTn id="23" dur="500" fill="hold"/>
                                        <p:tgtEl>
                                          <p:spTgt spid="54"/>
                                        </p:tgtEl>
                                        <p:attrNameLst>
                                          <p:attrName>ppt_x</p:attrName>
                                        </p:attrNameLst>
                                      </p:cBhvr>
                                      <p:tavLst>
                                        <p:tav tm="0">
                                          <p:val>
                                            <p:strVal val="#ppt_x"/>
                                          </p:val>
                                        </p:tav>
                                        <p:tav tm="100000">
                                          <p:val>
                                            <p:strVal val="#ppt_x"/>
                                          </p:val>
                                        </p:tav>
                                      </p:tavLst>
                                    </p:anim>
                                    <p:anim calcmode="lin" valueType="num">
                                      <p:cBhvr>
                                        <p:cTn id="24" dur="500" fill="hold"/>
                                        <p:tgtEl>
                                          <p:spTgt spid="54"/>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250"/>
                                        <p:tgtEl>
                                          <p:spTgt spid="56"/>
                                        </p:tgtEl>
                                      </p:cBhvr>
                                    </p:animEffect>
                                    <p:anim calcmode="lin" valueType="num">
                                      <p:cBhvr>
                                        <p:cTn id="29" dur="250" fill="hold"/>
                                        <p:tgtEl>
                                          <p:spTgt spid="56"/>
                                        </p:tgtEl>
                                        <p:attrNameLst>
                                          <p:attrName>ppt_x</p:attrName>
                                        </p:attrNameLst>
                                      </p:cBhvr>
                                      <p:tavLst>
                                        <p:tav tm="0">
                                          <p:val>
                                            <p:strVal val="#ppt_x"/>
                                          </p:val>
                                        </p:tav>
                                        <p:tav tm="100000">
                                          <p:val>
                                            <p:strVal val="#ppt_x"/>
                                          </p:val>
                                        </p:tav>
                                      </p:tavLst>
                                    </p:anim>
                                    <p:anim calcmode="lin" valueType="num">
                                      <p:cBhvr>
                                        <p:cTn id="30" dur="250" fill="hold"/>
                                        <p:tgtEl>
                                          <p:spTgt spid="56"/>
                                        </p:tgtEl>
                                        <p:attrNameLst>
                                          <p:attrName>ppt_y</p:attrName>
                                        </p:attrNameLst>
                                      </p:cBhvr>
                                      <p:tavLst>
                                        <p:tav tm="0">
                                          <p:val>
                                            <p:strVal val="#ppt_y+.1"/>
                                          </p:val>
                                        </p:tav>
                                        <p:tav tm="100000">
                                          <p:val>
                                            <p:strVal val="#ppt_y"/>
                                          </p:val>
                                        </p:tav>
                                      </p:tavLst>
                                    </p:anim>
                                  </p:childTnLst>
                                </p:cTn>
                              </p:par>
                            </p:childTnLst>
                          </p:cTn>
                        </p:par>
                        <p:par>
                          <p:cTn id="31" fill="hold">
                            <p:stCondLst>
                              <p:cond delay="750"/>
                            </p:stCondLst>
                            <p:childTnLst>
                              <p:par>
                                <p:cTn id="32" presetID="42" presetClass="entr" presetSubtype="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anim calcmode="lin" valueType="num">
                                      <p:cBhvr>
                                        <p:cTn id="35" dur="250" fill="hold"/>
                                        <p:tgtEl>
                                          <p:spTgt spid="2"/>
                                        </p:tgtEl>
                                        <p:attrNameLst>
                                          <p:attrName>ppt_x</p:attrName>
                                        </p:attrNameLst>
                                      </p:cBhvr>
                                      <p:tavLst>
                                        <p:tav tm="0">
                                          <p:val>
                                            <p:strVal val="#ppt_x"/>
                                          </p:val>
                                        </p:tav>
                                        <p:tav tm="100000">
                                          <p:val>
                                            <p:strVal val="#ppt_x"/>
                                          </p:val>
                                        </p:tav>
                                      </p:tavLst>
                                    </p:anim>
                                    <p:anim calcmode="lin" valueType="num">
                                      <p:cBhvr>
                                        <p:cTn id="36" dur="250" fill="hold"/>
                                        <p:tgtEl>
                                          <p:spTgt spid="2"/>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250"/>
                                        <p:tgtEl>
                                          <p:spTgt spid="3"/>
                                        </p:tgtEl>
                                      </p:cBhvr>
                                    </p:animEffect>
                                    <p:anim calcmode="lin" valueType="num">
                                      <p:cBhvr>
                                        <p:cTn id="41" dur="250" fill="hold"/>
                                        <p:tgtEl>
                                          <p:spTgt spid="3"/>
                                        </p:tgtEl>
                                        <p:attrNameLst>
                                          <p:attrName>ppt_x</p:attrName>
                                        </p:attrNameLst>
                                      </p:cBhvr>
                                      <p:tavLst>
                                        <p:tav tm="0">
                                          <p:val>
                                            <p:strVal val="#ppt_x"/>
                                          </p:val>
                                        </p:tav>
                                        <p:tav tm="100000">
                                          <p:val>
                                            <p:strVal val="#ppt_x"/>
                                          </p:val>
                                        </p:tav>
                                      </p:tavLst>
                                    </p:anim>
                                    <p:anim calcmode="lin" valueType="num">
                                      <p:cBhvr>
                                        <p:cTn id="42" dur="250" fill="hold"/>
                                        <p:tgtEl>
                                          <p:spTgt spid="3"/>
                                        </p:tgtEl>
                                        <p:attrNameLst>
                                          <p:attrName>ppt_y</p:attrName>
                                        </p:attrNameLst>
                                      </p:cBhvr>
                                      <p:tavLst>
                                        <p:tav tm="0">
                                          <p:val>
                                            <p:strVal val="#ppt_y+.1"/>
                                          </p:val>
                                        </p:tav>
                                        <p:tav tm="100000">
                                          <p:val>
                                            <p:strVal val="#ppt_y"/>
                                          </p:val>
                                        </p:tav>
                                      </p:tavLst>
                                    </p:anim>
                                  </p:childTnLst>
                                </p:cTn>
                              </p:par>
                            </p:childTnLst>
                          </p:cTn>
                        </p:par>
                        <p:par>
                          <p:cTn id="43" fill="hold">
                            <p:stCondLst>
                              <p:cond delay="1250"/>
                            </p:stCondLst>
                            <p:childTnLst>
                              <p:par>
                                <p:cTn id="44" presetID="42"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250"/>
                                        <p:tgtEl>
                                          <p:spTgt spid="4"/>
                                        </p:tgtEl>
                                      </p:cBhvr>
                                    </p:animEffect>
                                    <p:anim calcmode="lin" valueType="num">
                                      <p:cBhvr>
                                        <p:cTn id="47" dur="250" fill="hold"/>
                                        <p:tgtEl>
                                          <p:spTgt spid="4"/>
                                        </p:tgtEl>
                                        <p:attrNameLst>
                                          <p:attrName>ppt_x</p:attrName>
                                        </p:attrNameLst>
                                      </p:cBhvr>
                                      <p:tavLst>
                                        <p:tav tm="0">
                                          <p:val>
                                            <p:strVal val="#ppt_x"/>
                                          </p:val>
                                        </p:tav>
                                        <p:tav tm="100000">
                                          <p:val>
                                            <p:strVal val="#ppt_x"/>
                                          </p:val>
                                        </p:tav>
                                      </p:tavLst>
                                    </p:anim>
                                    <p:anim calcmode="lin" valueType="num">
                                      <p:cBhvr>
                                        <p:cTn id="48"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AsOne/>
      </p:bldGraphic>
      <p:bldGraphic spid="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3" name="Diagram 2">
            <a:extLst>
              <a:ext uri="{FF2B5EF4-FFF2-40B4-BE49-F238E27FC236}">
                <a16:creationId xmlns:a16="http://schemas.microsoft.com/office/drawing/2014/main" id="{79B71092-6BD7-4F5F-BEA0-49FE2C99BC2E}"/>
              </a:ext>
            </a:extLst>
          </p:cNvPr>
          <p:cNvGraphicFramePr/>
          <p:nvPr>
            <p:extLst>
              <p:ext uri="{D42A27DB-BD31-4B8C-83A1-F6EECF244321}">
                <p14:modId xmlns:p14="http://schemas.microsoft.com/office/powerpoint/2010/main" val="184042273"/>
              </p:ext>
            </p:extLst>
          </p:nvPr>
        </p:nvGraphicFramePr>
        <p:xfrm>
          <a:off x="1273249" y="376012"/>
          <a:ext cx="5708667" cy="62771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extBox 50">
            <a:extLst>
              <a:ext uri="{FF2B5EF4-FFF2-40B4-BE49-F238E27FC236}">
                <a16:creationId xmlns:a16="http://schemas.microsoft.com/office/drawing/2014/main" id="{16B78DB5-FFCF-4277-B6F5-0819F3A178C4}"/>
              </a:ext>
            </a:extLst>
          </p:cNvPr>
          <p:cNvSpPr txBox="1"/>
          <p:nvPr/>
        </p:nvSpPr>
        <p:spPr>
          <a:xfrm>
            <a:off x="2622934" y="42484"/>
            <a:ext cx="1837495"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1400" dirty="0">
                <a:solidFill>
                  <a:srgbClr val="282829"/>
                </a:solidFill>
                <a:latin typeface="Segoe UI" panose="020B0502040204020203" pitchFamily="34" charset="0"/>
                <a:ea typeface="Times New Roman" panose="02020603050405020304" pitchFamily="18" charset="0"/>
              </a:rPr>
              <a:t>VGG16</a:t>
            </a:r>
            <a:endParaRPr lang="en-US" sz="1400" dirty="0">
              <a:effectLst/>
              <a:latin typeface="Times New Roman" panose="02020603050405020304" pitchFamily="18" charset="0"/>
              <a:ea typeface="Times New Roman" panose="02020603050405020304" pitchFamily="18" charset="0"/>
            </a:endParaRPr>
          </a:p>
        </p:txBody>
      </p:sp>
      <p:sp>
        <p:nvSpPr>
          <p:cNvPr id="54" name="TextBox 53">
            <a:extLst>
              <a:ext uri="{FF2B5EF4-FFF2-40B4-BE49-F238E27FC236}">
                <a16:creationId xmlns:a16="http://schemas.microsoft.com/office/drawing/2014/main" id="{F9442291-C3AB-4967-8BD2-D17652386320}"/>
              </a:ext>
            </a:extLst>
          </p:cNvPr>
          <p:cNvSpPr txBox="1"/>
          <p:nvPr/>
        </p:nvSpPr>
        <p:spPr>
          <a:xfrm>
            <a:off x="7409803" y="42484"/>
            <a:ext cx="1837495"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1400" dirty="0">
                <a:solidFill>
                  <a:srgbClr val="282829"/>
                </a:solidFill>
                <a:latin typeface="Segoe UI" panose="020B0502040204020203" pitchFamily="34" charset="0"/>
                <a:ea typeface="Times New Roman" panose="02020603050405020304" pitchFamily="18" charset="0"/>
              </a:rPr>
              <a:t>MODEL</a:t>
            </a:r>
            <a:endParaRPr lang="en-US" sz="1400" dirty="0">
              <a:effectLst/>
              <a:latin typeface="Times New Roman" panose="02020603050405020304" pitchFamily="18" charset="0"/>
              <a:ea typeface="Times New Roman" panose="02020603050405020304" pitchFamily="18" charset="0"/>
            </a:endParaRPr>
          </a:p>
        </p:txBody>
      </p:sp>
      <p:graphicFrame>
        <p:nvGraphicFramePr>
          <p:cNvPr id="5" name="Diagram 4">
            <a:extLst>
              <a:ext uri="{FF2B5EF4-FFF2-40B4-BE49-F238E27FC236}">
                <a16:creationId xmlns:a16="http://schemas.microsoft.com/office/drawing/2014/main" id="{D758BBF3-E665-4E91-B875-4F5E8BC63101}"/>
              </a:ext>
            </a:extLst>
          </p:cNvPr>
          <p:cNvGraphicFramePr/>
          <p:nvPr>
            <p:extLst>
              <p:ext uri="{D42A27DB-BD31-4B8C-83A1-F6EECF244321}">
                <p14:modId xmlns:p14="http://schemas.microsoft.com/office/powerpoint/2010/main" val="3879156952"/>
              </p:ext>
            </p:extLst>
          </p:nvPr>
        </p:nvGraphicFramePr>
        <p:xfrm>
          <a:off x="7104143" y="376012"/>
          <a:ext cx="2742946" cy="62771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41561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down)">
                                      <p:cBhvr>
                                        <p:cTn id="12" dur="500"/>
                                        <p:tgtEl>
                                          <p:spTgt spid="51"/>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1" grpId="0"/>
      <p:bldP spid="54" grpId="0"/>
      <p:bldGraphic spid="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3" name="Diagram 2">
            <a:extLst>
              <a:ext uri="{FF2B5EF4-FFF2-40B4-BE49-F238E27FC236}">
                <a16:creationId xmlns:a16="http://schemas.microsoft.com/office/drawing/2014/main" id="{79B71092-6BD7-4F5F-BEA0-49FE2C99BC2E}"/>
              </a:ext>
            </a:extLst>
          </p:cNvPr>
          <p:cNvGraphicFramePr/>
          <p:nvPr>
            <p:extLst>
              <p:ext uri="{D42A27DB-BD31-4B8C-83A1-F6EECF244321}">
                <p14:modId xmlns:p14="http://schemas.microsoft.com/office/powerpoint/2010/main" val="1360096620"/>
              </p:ext>
            </p:extLst>
          </p:nvPr>
        </p:nvGraphicFramePr>
        <p:xfrm>
          <a:off x="1273249" y="410198"/>
          <a:ext cx="5708667" cy="6242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extBox 50">
            <a:extLst>
              <a:ext uri="{FF2B5EF4-FFF2-40B4-BE49-F238E27FC236}">
                <a16:creationId xmlns:a16="http://schemas.microsoft.com/office/drawing/2014/main" id="{16B78DB5-FFCF-4277-B6F5-0819F3A178C4}"/>
              </a:ext>
            </a:extLst>
          </p:cNvPr>
          <p:cNvSpPr txBox="1"/>
          <p:nvPr/>
        </p:nvSpPr>
        <p:spPr>
          <a:xfrm>
            <a:off x="2622934" y="42484"/>
            <a:ext cx="1837495"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1400" dirty="0">
                <a:solidFill>
                  <a:srgbClr val="282829"/>
                </a:solidFill>
                <a:latin typeface="Segoe UI" panose="020B0502040204020203" pitchFamily="34" charset="0"/>
                <a:ea typeface="Times New Roman" panose="02020603050405020304" pitchFamily="18" charset="0"/>
              </a:rPr>
              <a:t>VGG16 MODIFIED</a:t>
            </a:r>
            <a:endParaRPr lang="en-US" sz="1400" dirty="0">
              <a:effectLst/>
              <a:latin typeface="Times New Roman" panose="02020603050405020304" pitchFamily="18" charset="0"/>
              <a:ea typeface="Times New Roman" panose="02020603050405020304" pitchFamily="18" charset="0"/>
            </a:endParaRPr>
          </a:p>
        </p:txBody>
      </p:sp>
      <p:sp>
        <p:nvSpPr>
          <p:cNvPr id="54" name="TextBox 53">
            <a:extLst>
              <a:ext uri="{FF2B5EF4-FFF2-40B4-BE49-F238E27FC236}">
                <a16:creationId xmlns:a16="http://schemas.microsoft.com/office/drawing/2014/main" id="{F9442291-C3AB-4967-8BD2-D17652386320}"/>
              </a:ext>
            </a:extLst>
          </p:cNvPr>
          <p:cNvSpPr txBox="1"/>
          <p:nvPr/>
        </p:nvSpPr>
        <p:spPr>
          <a:xfrm>
            <a:off x="7409803" y="42484"/>
            <a:ext cx="1837495"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1400" dirty="0">
                <a:solidFill>
                  <a:srgbClr val="282829"/>
                </a:solidFill>
                <a:latin typeface="Segoe UI" panose="020B0502040204020203" pitchFamily="34" charset="0"/>
                <a:ea typeface="Times New Roman" panose="02020603050405020304" pitchFamily="18" charset="0"/>
              </a:rPr>
              <a:t>MODEL PREPARED</a:t>
            </a:r>
            <a:endParaRPr lang="en-US" sz="1400" dirty="0">
              <a:effectLst/>
              <a:latin typeface="Times New Roman" panose="02020603050405020304" pitchFamily="18" charset="0"/>
              <a:ea typeface="Times New Roman" panose="02020603050405020304" pitchFamily="18" charset="0"/>
            </a:endParaRPr>
          </a:p>
        </p:txBody>
      </p:sp>
      <p:graphicFrame>
        <p:nvGraphicFramePr>
          <p:cNvPr id="5" name="Diagram 4">
            <a:extLst>
              <a:ext uri="{FF2B5EF4-FFF2-40B4-BE49-F238E27FC236}">
                <a16:creationId xmlns:a16="http://schemas.microsoft.com/office/drawing/2014/main" id="{D758BBF3-E665-4E91-B875-4F5E8BC63101}"/>
              </a:ext>
            </a:extLst>
          </p:cNvPr>
          <p:cNvGraphicFramePr/>
          <p:nvPr>
            <p:extLst>
              <p:ext uri="{D42A27DB-BD31-4B8C-83A1-F6EECF244321}">
                <p14:modId xmlns:p14="http://schemas.microsoft.com/office/powerpoint/2010/main" val="203991578"/>
              </p:ext>
            </p:extLst>
          </p:nvPr>
        </p:nvGraphicFramePr>
        <p:xfrm>
          <a:off x="7104143" y="376012"/>
          <a:ext cx="2742946" cy="62771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26987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3" name="Diagram 2">
            <a:extLst>
              <a:ext uri="{FF2B5EF4-FFF2-40B4-BE49-F238E27FC236}">
                <a16:creationId xmlns:a16="http://schemas.microsoft.com/office/drawing/2014/main" id="{79B71092-6BD7-4F5F-BEA0-49FE2C99BC2E}"/>
              </a:ext>
            </a:extLst>
          </p:cNvPr>
          <p:cNvGraphicFramePr/>
          <p:nvPr>
            <p:extLst>
              <p:ext uri="{D42A27DB-BD31-4B8C-83A1-F6EECF244321}">
                <p14:modId xmlns:p14="http://schemas.microsoft.com/office/powerpoint/2010/main" val="3717064168"/>
              </p:ext>
            </p:extLst>
          </p:nvPr>
        </p:nvGraphicFramePr>
        <p:xfrm>
          <a:off x="1262766" y="367527"/>
          <a:ext cx="8315063" cy="64395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extBox 50">
            <a:extLst>
              <a:ext uri="{FF2B5EF4-FFF2-40B4-BE49-F238E27FC236}">
                <a16:creationId xmlns:a16="http://schemas.microsoft.com/office/drawing/2014/main" id="{16B78DB5-FFCF-4277-B6F5-0819F3A178C4}"/>
              </a:ext>
            </a:extLst>
          </p:cNvPr>
          <p:cNvSpPr txBox="1"/>
          <p:nvPr/>
        </p:nvSpPr>
        <p:spPr>
          <a:xfrm>
            <a:off x="4998372" y="50969"/>
            <a:ext cx="1837495"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1400" dirty="0">
                <a:solidFill>
                  <a:srgbClr val="282829"/>
                </a:solidFill>
                <a:latin typeface="Segoe UI" panose="020B0502040204020203" pitchFamily="34" charset="0"/>
                <a:ea typeface="Times New Roman" panose="02020603050405020304" pitchFamily="18" charset="0"/>
              </a:rPr>
              <a:t>COMBINED MODEL</a:t>
            </a:r>
            <a:endParaRPr lang="en-US" sz="1400" dirty="0">
              <a:effectLst/>
              <a:latin typeface="Times New Roman" panose="02020603050405020304" pitchFamily="18" charset="0"/>
              <a:ea typeface="Times New Roman" panose="02020603050405020304" pitchFamily="18" charset="0"/>
            </a:endParaRPr>
          </a:p>
        </p:txBody>
      </p:sp>
      <p:graphicFrame>
        <p:nvGraphicFramePr>
          <p:cNvPr id="5" name="Diagram 4">
            <a:extLst>
              <a:ext uri="{FF2B5EF4-FFF2-40B4-BE49-F238E27FC236}">
                <a16:creationId xmlns:a16="http://schemas.microsoft.com/office/drawing/2014/main" id="{D758BBF3-E665-4E91-B875-4F5E8BC63101}"/>
              </a:ext>
            </a:extLst>
          </p:cNvPr>
          <p:cNvGraphicFramePr/>
          <p:nvPr>
            <p:extLst>
              <p:ext uri="{D42A27DB-BD31-4B8C-83A1-F6EECF244321}">
                <p14:modId xmlns:p14="http://schemas.microsoft.com/office/powerpoint/2010/main" val="2067438765"/>
              </p:ext>
            </p:extLst>
          </p:nvPr>
        </p:nvGraphicFramePr>
        <p:xfrm>
          <a:off x="9719553" y="350261"/>
          <a:ext cx="127536" cy="63028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4278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46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17" name="Diagram 16">
            <a:extLst>
              <a:ext uri="{FF2B5EF4-FFF2-40B4-BE49-F238E27FC236}">
                <a16:creationId xmlns:a16="http://schemas.microsoft.com/office/drawing/2014/main" id="{A2B3666B-9969-4A0C-A648-DFBEAC9E2854}"/>
              </a:ext>
            </a:extLst>
          </p:cNvPr>
          <p:cNvGraphicFramePr/>
          <p:nvPr>
            <p:extLst>
              <p:ext uri="{D42A27DB-BD31-4B8C-83A1-F6EECF244321}">
                <p14:modId xmlns:p14="http://schemas.microsoft.com/office/powerpoint/2010/main" val="772110200"/>
              </p:ext>
            </p:extLst>
          </p:nvPr>
        </p:nvGraphicFramePr>
        <p:xfrm>
          <a:off x="5848960" y="1638778"/>
          <a:ext cx="4185496" cy="4927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am3d="http://schemas.microsoft.com/office/drawing/2017/model3d" Requires="am3d">
          <p:graphicFrame>
            <p:nvGraphicFramePr>
              <p:cNvPr id="25" name="3D Model 24" descr="Give this person a face">
                <a:extLst>
                  <a:ext uri="{FF2B5EF4-FFF2-40B4-BE49-F238E27FC236}">
                    <a16:creationId xmlns:a16="http://schemas.microsoft.com/office/drawing/2014/main" id="{FF82F4BB-10A5-4BF8-8828-7A20B1C3C1D0}"/>
                  </a:ext>
                </a:extLst>
              </p:cNvPr>
              <p:cNvGraphicFramePr>
                <a:graphicFrameLocks noChangeAspect="1"/>
              </p:cNvGraphicFramePr>
              <p:nvPr>
                <p:extLst>
                  <p:ext uri="{D42A27DB-BD31-4B8C-83A1-F6EECF244321}">
                    <p14:modId xmlns:p14="http://schemas.microsoft.com/office/powerpoint/2010/main" val="2041037105"/>
                  </p:ext>
                </p:extLst>
              </p:nvPr>
            </p:nvGraphicFramePr>
            <p:xfrm>
              <a:off x="1414585" y="-123492"/>
              <a:ext cx="1467215" cy="2290169"/>
            </p:xfrm>
            <a:graphic>
              <a:graphicData uri="http://schemas.microsoft.com/office/drawing/2017/model3d">
                <am3d:model3d r:embed="rId9">
                  <am3d:spPr>
                    <a:xfrm>
                      <a:off x="0" y="0"/>
                      <a:ext cx="1467215" cy="2290169"/>
                    </a:xfrm>
                    <a:prstGeom prst="rect">
                      <a:avLst/>
                    </a:prstGeom>
                  </am3d:spPr>
                  <am3d:camera>
                    <am3d:pos x="0" y="0" z="68295629"/>
                    <am3d:up dx="0" dy="36000000" dz="0"/>
                    <am3d:lookAt x="0" y="0" z="0"/>
                    <am3d:perspective fov="2700000"/>
                  </am3d:camera>
                  <am3d:trans>
                    <am3d:meterPerModelUnit n="4555910" d="1000000"/>
                    <am3d:preTrans dx="0" dy="-18027482" dz="-1"/>
                    <am3d:scale>
                      <am3d:sx n="1000000" d="1000000"/>
                      <am3d:sy n="1000000" d="1000000"/>
                      <am3d:sz n="1000000" d="1000000"/>
                    </am3d:scale>
                    <am3d:rot ax="-108057" ay="813999" az="-25352"/>
                    <am3d:postTrans dx="0" dy="0" dz="0"/>
                  </am3d:trans>
                  <am3d:raster rName="Office3DRenderer" rVer="16.0.8326">
                    <am3d:blip r:embed="rId10"/>
                  </am3d:raster>
                  <am3d:objViewport viewportSz="30693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ive this person a face">
                <a:extLst>
                  <a:ext uri="{FF2B5EF4-FFF2-40B4-BE49-F238E27FC236}">
                    <a16:creationId xmlns:a16="http://schemas.microsoft.com/office/drawing/2014/main" id="{FF82F4BB-10A5-4BF8-8828-7A20B1C3C1D0}"/>
                  </a:ext>
                </a:extLst>
              </p:cNvPr>
              <p:cNvPicPr>
                <a:picLocks noGrp="1" noRot="1" noChangeAspect="1" noMove="1" noResize="1" noEditPoints="1" noAdjustHandles="1" noChangeArrowheads="1" noChangeShapeType="1" noCrop="1"/>
              </p:cNvPicPr>
              <p:nvPr/>
            </p:nvPicPr>
            <p:blipFill>
              <a:blip r:embed="rId10"/>
              <a:stretch>
                <a:fillRect/>
              </a:stretch>
            </p:blipFill>
            <p:spPr>
              <a:xfrm>
                <a:off x="1414585" y="-123492"/>
                <a:ext cx="1467215" cy="2290169"/>
              </a:xfrm>
              <a:prstGeom prst="rect">
                <a:avLst/>
              </a:prstGeom>
            </p:spPr>
          </p:pic>
        </mc:Fallback>
      </mc:AlternateContent>
      <p:sp>
        <p:nvSpPr>
          <p:cNvPr id="24" name="Flowchart: Alternate Process 23">
            <a:extLst>
              <a:ext uri="{FF2B5EF4-FFF2-40B4-BE49-F238E27FC236}">
                <a16:creationId xmlns:a16="http://schemas.microsoft.com/office/drawing/2014/main" id="{0119538D-6336-4F8E-9271-58DCDD6B3472}"/>
              </a:ext>
            </a:extLst>
          </p:cNvPr>
          <p:cNvSpPr/>
          <p:nvPr/>
        </p:nvSpPr>
        <p:spPr>
          <a:xfrm>
            <a:off x="1835118" y="606751"/>
            <a:ext cx="925177" cy="228721"/>
          </a:xfrm>
          <a:prstGeom prst="flowChartAlternateProcess">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INPUT</a:t>
            </a:r>
          </a:p>
        </p:txBody>
      </p:sp>
      <p:sp>
        <p:nvSpPr>
          <p:cNvPr id="52" name="Arrow: Right 51">
            <a:extLst>
              <a:ext uri="{FF2B5EF4-FFF2-40B4-BE49-F238E27FC236}">
                <a16:creationId xmlns:a16="http://schemas.microsoft.com/office/drawing/2014/main" id="{223F0A01-2929-4D05-BCEC-9D4888C0CBC2}"/>
              </a:ext>
            </a:extLst>
          </p:cNvPr>
          <p:cNvSpPr/>
          <p:nvPr/>
        </p:nvSpPr>
        <p:spPr>
          <a:xfrm>
            <a:off x="2902568" y="535402"/>
            <a:ext cx="539427" cy="389602"/>
          </a:xfrm>
          <a:prstGeom prst="rightArrow">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FF5969"/>
              </a:solidFill>
            </a:endParaRPr>
          </a:p>
        </p:txBody>
      </p:sp>
      <p:sp>
        <p:nvSpPr>
          <p:cNvPr id="53" name="Arrow: Bent 52">
            <a:extLst>
              <a:ext uri="{FF2B5EF4-FFF2-40B4-BE49-F238E27FC236}">
                <a16:creationId xmlns:a16="http://schemas.microsoft.com/office/drawing/2014/main" id="{682480AE-29C3-4895-A4A8-C372839987C5}"/>
              </a:ext>
            </a:extLst>
          </p:cNvPr>
          <p:cNvSpPr/>
          <p:nvPr/>
        </p:nvSpPr>
        <p:spPr>
          <a:xfrm rot="5400000">
            <a:off x="6873739" y="814201"/>
            <a:ext cx="1284560" cy="1410045"/>
          </a:xfrm>
          <a:prstGeom prst="bentArrow">
            <a:avLst>
              <a:gd name="adj1" fmla="val 21008"/>
              <a:gd name="adj2" fmla="val 25000"/>
              <a:gd name="adj3" fmla="val 25000"/>
              <a:gd name="adj4" fmla="val 43750"/>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FF5969"/>
              </a:solidFill>
            </a:endParaRPr>
          </a:p>
        </p:txBody>
      </p:sp>
      <p:graphicFrame>
        <p:nvGraphicFramePr>
          <p:cNvPr id="106" name="Diagram 105">
            <a:extLst>
              <a:ext uri="{FF2B5EF4-FFF2-40B4-BE49-F238E27FC236}">
                <a16:creationId xmlns:a16="http://schemas.microsoft.com/office/drawing/2014/main" id="{4E96AEA8-FC95-4F17-9307-91F2FEDA2673}"/>
              </a:ext>
            </a:extLst>
          </p:cNvPr>
          <p:cNvGraphicFramePr/>
          <p:nvPr>
            <p:extLst>
              <p:ext uri="{D42A27DB-BD31-4B8C-83A1-F6EECF244321}">
                <p14:modId xmlns:p14="http://schemas.microsoft.com/office/powerpoint/2010/main" val="2435769396"/>
              </p:ext>
            </p:extLst>
          </p:nvPr>
        </p:nvGraphicFramePr>
        <p:xfrm>
          <a:off x="8221041" y="291521"/>
          <a:ext cx="2823086" cy="86917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7" name="Isosceles Triangle 106">
            <a:extLst>
              <a:ext uri="{FF2B5EF4-FFF2-40B4-BE49-F238E27FC236}">
                <a16:creationId xmlns:a16="http://schemas.microsoft.com/office/drawing/2014/main" id="{11B3D2AF-D5FF-4EEE-9135-F4EEA45F46D3}"/>
              </a:ext>
            </a:extLst>
          </p:cNvPr>
          <p:cNvSpPr/>
          <p:nvPr/>
        </p:nvSpPr>
        <p:spPr>
          <a:xfrm>
            <a:off x="6765186" y="2849120"/>
            <a:ext cx="2123264" cy="1945071"/>
          </a:xfrm>
          <a:prstGeom prst="triangle">
            <a:avLst/>
          </a:prstGeom>
        </p:spPr>
        <p:style>
          <a:lnRef idx="1">
            <a:schemeClr val="accent5"/>
          </a:lnRef>
          <a:fillRef idx="2">
            <a:schemeClr val="accent5"/>
          </a:fillRef>
          <a:effectRef idx="1">
            <a:schemeClr val="accent5"/>
          </a:effectRef>
          <a:fontRef idx="minor">
            <a:schemeClr val="dk1"/>
          </a:fontRef>
        </p:style>
        <p:txBody>
          <a:bodyPr rtlCol="0" anchor="t"/>
          <a:lstStyle/>
          <a:p>
            <a:pPr algn="ctr"/>
            <a:endParaRPr lang="en-US" sz="1400" b="1" i="1" dirty="0">
              <a:solidFill>
                <a:schemeClr val="bg1"/>
              </a:solidFill>
              <a:effectLst>
                <a:outerShdw blurRad="38100" dist="38100" dir="2700000" algn="tl">
                  <a:srgbClr val="000000">
                    <a:alpha val="43137"/>
                  </a:srgbClr>
                </a:outerShdw>
              </a:effectLst>
              <a:latin typeface="Yu Gothic Light" panose="020B0300000000000000" pitchFamily="34" charset="-128"/>
              <a:ea typeface="Yu Gothic Light" panose="020B0300000000000000" pitchFamily="34" charset="-128"/>
            </a:endParaRPr>
          </a:p>
        </p:txBody>
      </p:sp>
      <p:sp>
        <p:nvSpPr>
          <p:cNvPr id="2" name="TextBox 1">
            <a:extLst>
              <a:ext uri="{FF2B5EF4-FFF2-40B4-BE49-F238E27FC236}">
                <a16:creationId xmlns:a16="http://schemas.microsoft.com/office/drawing/2014/main" id="{6FDAD937-2186-4E77-A0AC-F72F3B1F5FDB}"/>
              </a:ext>
            </a:extLst>
          </p:cNvPr>
          <p:cNvSpPr txBox="1"/>
          <p:nvPr/>
        </p:nvSpPr>
        <p:spPr>
          <a:xfrm>
            <a:off x="1852190" y="331636"/>
            <a:ext cx="869149" cy="27699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r>
              <a:rPr lang="en-US" sz="1200" dirty="0">
                <a:solidFill>
                  <a:schemeClr val="tx1">
                    <a:lumMod val="65000"/>
                    <a:lumOff val="35000"/>
                  </a:schemeClr>
                </a:solidFill>
              </a:rPr>
              <a:t>224x224x3</a:t>
            </a:r>
          </a:p>
        </p:txBody>
      </p:sp>
      <p:pic>
        <p:nvPicPr>
          <p:cNvPr id="6" name="Picture 5">
            <a:extLst>
              <a:ext uri="{FF2B5EF4-FFF2-40B4-BE49-F238E27FC236}">
                <a16:creationId xmlns:a16="http://schemas.microsoft.com/office/drawing/2014/main" id="{66C94148-DEDE-48F2-B32A-20F944CEEB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05188" y="46846"/>
            <a:ext cx="3092166" cy="182468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 name="Picture 3">
            <a:extLst>
              <a:ext uri="{FF2B5EF4-FFF2-40B4-BE49-F238E27FC236}">
                <a16:creationId xmlns:a16="http://schemas.microsoft.com/office/drawing/2014/main" id="{52C7EA98-33AA-465E-8602-DCFD1BE82EBC}"/>
              </a:ext>
            </a:extLst>
          </p:cNvPr>
          <p:cNvPicPr>
            <a:picLocks noChangeAspect="1"/>
          </p:cNvPicPr>
          <p:nvPr/>
        </p:nvPicPr>
        <p:blipFill>
          <a:blip r:embed="rId17"/>
          <a:stretch>
            <a:fillRect/>
          </a:stretch>
        </p:blipFill>
        <p:spPr>
          <a:xfrm>
            <a:off x="1457316" y="3454638"/>
            <a:ext cx="4842190" cy="2852433"/>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3" name="Rectangle 2">
            <a:extLst>
              <a:ext uri="{FF2B5EF4-FFF2-40B4-BE49-F238E27FC236}">
                <a16:creationId xmlns:a16="http://schemas.microsoft.com/office/drawing/2014/main" id="{2843C7CE-6A37-4FCB-9CE8-D5C8CBC98C7E}"/>
              </a:ext>
            </a:extLst>
          </p:cNvPr>
          <p:cNvSpPr/>
          <p:nvPr/>
        </p:nvSpPr>
        <p:spPr>
          <a:xfrm>
            <a:off x="3970960" y="90698"/>
            <a:ext cx="2939046" cy="400110"/>
          </a:xfrm>
          <a:prstGeom prst="rect">
            <a:avLst/>
          </a:prstGeom>
          <a:noFill/>
        </p:spPr>
        <p:txBody>
          <a:bodyPr wrap="square" lIns="91440" tIns="45720" rIns="91440" bIns="45720">
            <a:spAutoFit/>
          </a:bodyPr>
          <a:lstStyle/>
          <a:p>
            <a:pPr algn="ct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VGG16 PRETRAINED</a:t>
            </a:r>
          </a:p>
        </p:txBody>
      </p:sp>
      <p:sp>
        <p:nvSpPr>
          <p:cNvPr id="7" name="Rectangle 6">
            <a:extLst>
              <a:ext uri="{FF2B5EF4-FFF2-40B4-BE49-F238E27FC236}">
                <a16:creationId xmlns:a16="http://schemas.microsoft.com/office/drawing/2014/main" id="{859949D1-EAD0-4F67-9283-B453850BDA9F}"/>
              </a:ext>
            </a:extLst>
          </p:cNvPr>
          <p:cNvSpPr/>
          <p:nvPr/>
        </p:nvSpPr>
        <p:spPr>
          <a:xfrm>
            <a:off x="4230992" y="1375468"/>
            <a:ext cx="1133323" cy="369332"/>
          </a:xfrm>
          <a:prstGeom prst="rect">
            <a:avLst/>
          </a:prstGeom>
          <a:noFill/>
        </p:spPr>
        <p:txBody>
          <a:bodyPr wrap="none" lIns="91440" tIns="45720" rIns="91440" bIns="45720">
            <a:spAutoFit/>
          </a:bodyPr>
          <a:lstStyle/>
          <a:p>
            <a:pPr algn="ctr"/>
            <a:r>
              <a:rPr lang="en-US"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ImageNET</a:t>
            </a:r>
          </a:p>
        </p:txBody>
      </p:sp>
      <p:sp>
        <p:nvSpPr>
          <p:cNvPr id="8" name="Rectangle 7">
            <a:extLst>
              <a:ext uri="{FF2B5EF4-FFF2-40B4-BE49-F238E27FC236}">
                <a16:creationId xmlns:a16="http://schemas.microsoft.com/office/drawing/2014/main" id="{D89313F2-6BCE-4F62-BEED-45A34F07106F}"/>
              </a:ext>
            </a:extLst>
          </p:cNvPr>
          <p:cNvSpPr/>
          <p:nvPr/>
        </p:nvSpPr>
        <p:spPr>
          <a:xfrm>
            <a:off x="4336763" y="1888367"/>
            <a:ext cx="1452897" cy="646331"/>
          </a:xfrm>
          <a:prstGeom prst="rect">
            <a:avLst/>
          </a:prstGeom>
          <a:noFill/>
        </p:spPr>
        <p:txBody>
          <a:bodyPr wrap="none" lIns="91440" tIns="45720" rIns="91440" bIns="45720">
            <a:spAutoFit/>
          </a:bodyPr>
          <a:lstStyle/>
          <a:p>
            <a:pPr algn="ctr"/>
            <a:r>
              <a:rPr lang="en-US" sz="3600" b="1" cap="none" spc="0" dirty="0">
                <a:ln w="12700">
                  <a:solidFill>
                    <a:schemeClr val="accent5"/>
                  </a:solidFill>
                  <a:prstDash val="solid"/>
                </a:ln>
                <a:pattFill prst="ltDnDiag">
                  <a:fgClr>
                    <a:schemeClr val="accent5">
                      <a:lumMod val="60000"/>
                      <a:lumOff val="40000"/>
                    </a:schemeClr>
                  </a:fgClr>
                  <a:bgClr>
                    <a:schemeClr val="bg1"/>
                  </a:bgClr>
                </a:pattFill>
                <a:effectLst/>
              </a:rPr>
              <a:t>Frozen</a:t>
            </a:r>
          </a:p>
        </p:txBody>
      </p:sp>
      <p:sp>
        <p:nvSpPr>
          <p:cNvPr id="9" name="Rectangle 8">
            <a:extLst>
              <a:ext uri="{FF2B5EF4-FFF2-40B4-BE49-F238E27FC236}">
                <a16:creationId xmlns:a16="http://schemas.microsoft.com/office/drawing/2014/main" id="{0EBABEC7-3A68-4C15-BE5D-CEFE110C6BF6}"/>
              </a:ext>
            </a:extLst>
          </p:cNvPr>
          <p:cNvSpPr/>
          <p:nvPr/>
        </p:nvSpPr>
        <p:spPr>
          <a:xfrm>
            <a:off x="6862809" y="4145273"/>
            <a:ext cx="1834155" cy="523220"/>
          </a:xfrm>
          <a:prstGeom prst="rect">
            <a:avLst/>
          </a:prstGeom>
          <a:noFill/>
        </p:spPr>
        <p:txBody>
          <a:bodyPr wrap="none" lIns="91440" tIns="45720" rIns="91440" bIns="45720">
            <a:spAutoFit/>
          </a:bodyPr>
          <a:lstStyle/>
          <a:p>
            <a:pPr algn="ctr"/>
            <a:r>
              <a:rPr lang="en-US" sz="1400" b="1" i="1" cap="none" spc="50" dirty="0">
                <a:ln w="0"/>
                <a:solidFill>
                  <a:schemeClr val="accent6">
                    <a:lumMod val="75000"/>
                  </a:schemeClr>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Factor </a:t>
            </a:r>
            <a:r>
              <a:rPr lang="en-US" sz="1400" b="1" i="1" cap="none" spc="50" dirty="0">
                <a:ln w="0"/>
                <a:solidFill>
                  <a:srgbClr val="FF0000"/>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0.2</a:t>
            </a:r>
            <a:endParaRPr lang="en-US" sz="1400" b="1" cap="none" spc="50" dirty="0">
              <a:ln w="0"/>
              <a:solidFill>
                <a:srgbClr val="FF0000"/>
              </a:solidFill>
              <a:effectLst>
                <a:innerShdw blurRad="63500" dist="50800" dir="13500000">
                  <a:srgbClr val="000000">
                    <a:alpha val="50000"/>
                  </a:srgbClr>
                </a:innerShdw>
              </a:effectLst>
            </a:endParaRPr>
          </a:p>
          <a:p>
            <a:pPr algn="ctr"/>
            <a:r>
              <a:rPr lang="en-US" sz="1400" b="1" i="1" cap="none" spc="50" dirty="0">
                <a:ln w="0"/>
                <a:solidFill>
                  <a:schemeClr val="accent6">
                    <a:lumMod val="75000"/>
                  </a:schemeClr>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Learning rate= </a:t>
            </a:r>
            <a:r>
              <a:rPr lang="en-US" sz="1400" b="1" i="1" cap="none" spc="50" dirty="0">
                <a:ln w="0"/>
                <a:solidFill>
                  <a:srgbClr val="FF0000"/>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1e-3</a:t>
            </a:r>
          </a:p>
        </p:txBody>
      </p:sp>
      <p:sp>
        <p:nvSpPr>
          <p:cNvPr id="5" name="Rectangle 4">
            <a:extLst>
              <a:ext uri="{FF2B5EF4-FFF2-40B4-BE49-F238E27FC236}">
                <a16:creationId xmlns:a16="http://schemas.microsoft.com/office/drawing/2014/main" id="{FEC08FEB-2621-4901-A6E5-FBC404F775EC}"/>
              </a:ext>
            </a:extLst>
          </p:cNvPr>
          <p:cNvSpPr/>
          <p:nvPr/>
        </p:nvSpPr>
        <p:spPr>
          <a:xfrm>
            <a:off x="5355981" y="6241619"/>
            <a:ext cx="3001334"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err="1">
                <a:ln/>
                <a:solidFill>
                  <a:schemeClr val="accent3"/>
                </a:solidFill>
                <a:effectLst/>
              </a:rPr>
              <a:t>new_lr</a:t>
            </a:r>
            <a:r>
              <a:rPr lang="en-US" sz="2800" b="1" cap="none" spc="0" dirty="0">
                <a:ln/>
                <a:solidFill>
                  <a:schemeClr val="accent3"/>
                </a:solidFill>
                <a:effectLst/>
              </a:rPr>
              <a:t> = </a:t>
            </a:r>
            <a:r>
              <a:rPr lang="en-US" sz="2800" b="1" cap="none" spc="0" dirty="0" err="1">
                <a:ln/>
                <a:solidFill>
                  <a:schemeClr val="accent3"/>
                </a:solidFill>
                <a:effectLst/>
              </a:rPr>
              <a:t>lr</a:t>
            </a:r>
            <a:r>
              <a:rPr lang="en-US" sz="2800" b="1" cap="none" spc="0" dirty="0">
                <a:ln/>
                <a:solidFill>
                  <a:schemeClr val="accent3"/>
                </a:solidFill>
                <a:effectLst/>
              </a:rPr>
              <a:t> * factor</a:t>
            </a:r>
          </a:p>
        </p:txBody>
      </p:sp>
      <p:sp>
        <p:nvSpPr>
          <p:cNvPr id="11" name="Rectangle 2">
            <a:extLst>
              <a:ext uri="{FF2B5EF4-FFF2-40B4-BE49-F238E27FC236}">
                <a16:creationId xmlns:a16="http://schemas.microsoft.com/office/drawing/2014/main" id="{D7941447-A70C-4811-9745-3D00E8E844A7}"/>
              </a:ext>
            </a:extLst>
          </p:cNvPr>
          <p:cNvSpPr>
            <a:spLocks noChangeArrowheads="1"/>
          </p:cNvSpPr>
          <p:nvPr/>
        </p:nvSpPr>
        <p:spPr bwMode="auto">
          <a:xfrm>
            <a:off x="-1930905" y="-5157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new_lr = lr * factor</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89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additive="sum">
                                        <p:cTn id="8" dur="1000" fill="hold"/>
                                        <p:tgtEl>
                                          <p:spTgt spid="2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1000" fill="hold"/>
                                        <p:tgtEl>
                                          <p:spTgt spid="24"/>
                                        </p:tgtEl>
                                        <p:attrNameLst>
                                          <p:attrName>ppt_w</p:attrName>
                                        </p:attrNameLst>
                                      </p:cBhvr>
                                      <p:tavLst>
                                        <p:tav tm="0">
                                          <p:val>
                                            <p:fltVal val="0"/>
                                          </p:val>
                                        </p:tav>
                                        <p:tav tm="100000">
                                          <p:val>
                                            <p:strVal val="#ppt_w"/>
                                          </p:val>
                                        </p:tav>
                                      </p:tavLst>
                                    </p:anim>
                                    <p:anim calcmode="lin" valueType="num">
                                      <p:cBhvr>
                                        <p:cTn id="15" dur="1000" fill="hold"/>
                                        <p:tgtEl>
                                          <p:spTgt spid="24"/>
                                        </p:tgtEl>
                                        <p:attrNameLst>
                                          <p:attrName>ppt_h</p:attrName>
                                        </p:attrNameLst>
                                      </p:cBhvr>
                                      <p:tavLst>
                                        <p:tav tm="0">
                                          <p:val>
                                            <p:fltVal val="0"/>
                                          </p:val>
                                        </p:tav>
                                        <p:tav tm="100000">
                                          <p:val>
                                            <p:strVal val="#ppt_h"/>
                                          </p:val>
                                        </p:tav>
                                      </p:tavLst>
                                    </p:anim>
                                    <p:anim calcmode="lin" valueType="num">
                                      <p:cBhvr>
                                        <p:cTn id="16" dur="1000" fill="hold"/>
                                        <p:tgtEl>
                                          <p:spTgt spid="24"/>
                                        </p:tgtEl>
                                        <p:attrNameLst>
                                          <p:attrName>style.rotation</p:attrName>
                                        </p:attrNameLst>
                                      </p:cBhvr>
                                      <p:tavLst>
                                        <p:tav tm="0">
                                          <p:val>
                                            <p:fltVal val="90"/>
                                          </p:val>
                                        </p:tav>
                                        <p:tav tm="100000">
                                          <p:val>
                                            <p:fltVal val="0"/>
                                          </p:val>
                                        </p:tav>
                                      </p:tavLst>
                                    </p:anim>
                                    <p:animEffect transition="in" filter="fade">
                                      <p:cBhvr>
                                        <p:cTn id="17" dur="1000"/>
                                        <p:tgtEl>
                                          <p:spTgt spid="2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down)">
                                      <p:cBhvr>
                                        <p:cTn id="24" dur="500"/>
                                        <p:tgtEl>
                                          <p:spTgt spid="52"/>
                                        </p:tgtEl>
                                      </p:cBhvr>
                                    </p:animEffect>
                                  </p:childTnLst>
                                </p:cTn>
                              </p:par>
                              <p:par>
                                <p:cTn id="25" presetID="16" presetClass="entr" presetSubtype="2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500" fill="hold"/>
                                        <p:tgtEl>
                                          <p:spTgt spid="106"/>
                                        </p:tgtEl>
                                        <p:attrNameLst>
                                          <p:attrName>ppt_w</p:attrName>
                                        </p:attrNameLst>
                                      </p:cBhvr>
                                      <p:tavLst>
                                        <p:tav tm="0">
                                          <p:val>
                                            <p:fltVal val="0"/>
                                          </p:val>
                                        </p:tav>
                                        <p:tav tm="100000">
                                          <p:val>
                                            <p:strVal val="#ppt_w"/>
                                          </p:val>
                                        </p:tav>
                                      </p:tavLst>
                                    </p:anim>
                                    <p:anim calcmode="lin" valueType="num">
                                      <p:cBhvr>
                                        <p:cTn id="32" dur="500" fill="hold"/>
                                        <p:tgtEl>
                                          <p:spTgt spid="106"/>
                                        </p:tgtEl>
                                        <p:attrNameLst>
                                          <p:attrName>ppt_h</p:attrName>
                                        </p:attrNameLst>
                                      </p:cBhvr>
                                      <p:tavLst>
                                        <p:tav tm="0">
                                          <p:val>
                                            <p:fltVal val="0"/>
                                          </p:val>
                                        </p:tav>
                                        <p:tav tm="100000">
                                          <p:val>
                                            <p:strVal val="#ppt_h"/>
                                          </p:val>
                                        </p:tav>
                                      </p:tavLst>
                                    </p:anim>
                                    <p:animEffect transition="in" filter="fade">
                                      <p:cBhvr>
                                        <p:cTn id="33" dur="500"/>
                                        <p:tgtEl>
                                          <p:spTgt spid="106"/>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down)">
                                      <p:cBhvr>
                                        <p:cTn id="37" dur="500"/>
                                        <p:tgtEl>
                                          <p:spTgt spid="53"/>
                                        </p:tgtEl>
                                      </p:cBhvr>
                                    </p:animEffect>
                                  </p:childTnLst>
                                </p:cTn>
                              </p:par>
                            </p:childTnLst>
                          </p:cTn>
                        </p:par>
                        <p:par>
                          <p:cTn id="38" fill="hold">
                            <p:stCondLst>
                              <p:cond delay="2500"/>
                            </p:stCondLst>
                            <p:childTnLst>
                              <p:par>
                                <p:cTn id="39" presetID="6"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circle(in)">
                                      <p:cBhvr>
                                        <p:cTn id="41" dur="2000"/>
                                        <p:tgtEl>
                                          <p:spTgt spid="17"/>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childTnLst>
                          </p:cTn>
                        </p:par>
                        <p:par>
                          <p:cTn id="46" fill="hold">
                            <p:stCondLst>
                              <p:cond delay="5000"/>
                            </p:stCondLst>
                            <p:childTnLst>
                              <p:par>
                                <p:cTn id="47" presetID="26"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580">
                                          <p:stCondLst>
                                            <p:cond delay="0"/>
                                          </p:stCondLst>
                                        </p:cTn>
                                        <p:tgtEl>
                                          <p:spTgt spid="4"/>
                                        </p:tgtEl>
                                      </p:cBhvr>
                                    </p:animEffect>
                                    <p:anim calcmode="lin" valueType="num">
                                      <p:cBhvr>
                                        <p:cTn id="5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5" dur="26">
                                          <p:stCondLst>
                                            <p:cond delay="650"/>
                                          </p:stCondLst>
                                        </p:cTn>
                                        <p:tgtEl>
                                          <p:spTgt spid="4"/>
                                        </p:tgtEl>
                                      </p:cBhvr>
                                      <p:to x="100000" y="60000"/>
                                    </p:animScale>
                                    <p:animScale>
                                      <p:cBhvr>
                                        <p:cTn id="56" dur="166" decel="50000">
                                          <p:stCondLst>
                                            <p:cond delay="676"/>
                                          </p:stCondLst>
                                        </p:cTn>
                                        <p:tgtEl>
                                          <p:spTgt spid="4"/>
                                        </p:tgtEl>
                                      </p:cBhvr>
                                      <p:to x="100000" y="100000"/>
                                    </p:animScale>
                                    <p:animScale>
                                      <p:cBhvr>
                                        <p:cTn id="57" dur="26">
                                          <p:stCondLst>
                                            <p:cond delay="1312"/>
                                          </p:stCondLst>
                                        </p:cTn>
                                        <p:tgtEl>
                                          <p:spTgt spid="4"/>
                                        </p:tgtEl>
                                      </p:cBhvr>
                                      <p:to x="100000" y="80000"/>
                                    </p:animScale>
                                    <p:animScale>
                                      <p:cBhvr>
                                        <p:cTn id="58" dur="166" decel="50000">
                                          <p:stCondLst>
                                            <p:cond delay="1338"/>
                                          </p:stCondLst>
                                        </p:cTn>
                                        <p:tgtEl>
                                          <p:spTgt spid="4"/>
                                        </p:tgtEl>
                                      </p:cBhvr>
                                      <p:to x="100000" y="100000"/>
                                    </p:animScale>
                                    <p:animScale>
                                      <p:cBhvr>
                                        <p:cTn id="59" dur="26">
                                          <p:stCondLst>
                                            <p:cond delay="1642"/>
                                          </p:stCondLst>
                                        </p:cTn>
                                        <p:tgtEl>
                                          <p:spTgt spid="4"/>
                                        </p:tgtEl>
                                      </p:cBhvr>
                                      <p:to x="100000" y="90000"/>
                                    </p:animScale>
                                    <p:animScale>
                                      <p:cBhvr>
                                        <p:cTn id="60" dur="166" decel="50000">
                                          <p:stCondLst>
                                            <p:cond delay="1668"/>
                                          </p:stCondLst>
                                        </p:cTn>
                                        <p:tgtEl>
                                          <p:spTgt spid="4"/>
                                        </p:tgtEl>
                                      </p:cBhvr>
                                      <p:to x="100000" y="100000"/>
                                    </p:animScale>
                                    <p:animScale>
                                      <p:cBhvr>
                                        <p:cTn id="61" dur="26">
                                          <p:stCondLst>
                                            <p:cond delay="1808"/>
                                          </p:stCondLst>
                                        </p:cTn>
                                        <p:tgtEl>
                                          <p:spTgt spid="4"/>
                                        </p:tgtEl>
                                      </p:cBhvr>
                                      <p:to x="100000" y="95000"/>
                                    </p:animScale>
                                    <p:animScale>
                                      <p:cBhvr>
                                        <p:cTn id="62" dur="166" decel="50000">
                                          <p:stCondLst>
                                            <p:cond delay="1834"/>
                                          </p:stCondLst>
                                        </p:cTn>
                                        <p:tgtEl>
                                          <p:spTgt spid="4"/>
                                        </p:tgtEl>
                                      </p:cBhvr>
                                      <p:to x="100000" y="100000"/>
                                    </p:animScale>
                                  </p:childTnLst>
                                </p:cTn>
                              </p:par>
                            </p:childTnLst>
                          </p:cTn>
                        </p:par>
                        <p:par>
                          <p:cTn id="63" fill="hold">
                            <p:stCondLst>
                              <p:cond delay="7000"/>
                            </p:stCondLst>
                            <p:childTnLst>
                              <p:par>
                                <p:cTn id="64" presetID="47" presetClass="entr" presetSubtype="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anim calcmode="lin" valueType="num">
                                      <p:cBhvr>
                                        <p:cTn id="67" dur="500" fill="hold"/>
                                        <p:tgtEl>
                                          <p:spTgt spid="3"/>
                                        </p:tgtEl>
                                        <p:attrNameLst>
                                          <p:attrName>ppt_x</p:attrName>
                                        </p:attrNameLst>
                                      </p:cBhvr>
                                      <p:tavLst>
                                        <p:tav tm="0">
                                          <p:val>
                                            <p:strVal val="#ppt_x"/>
                                          </p:val>
                                        </p:tav>
                                        <p:tav tm="100000">
                                          <p:val>
                                            <p:strVal val="#ppt_x"/>
                                          </p:val>
                                        </p:tav>
                                      </p:tavLst>
                                    </p:anim>
                                    <p:anim calcmode="lin" valueType="num">
                                      <p:cBhvr>
                                        <p:cTn id="68" dur="50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anim calcmode="lin" valueType="num">
                                      <p:cBhvr>
                                        <p:cTn id="72" dur="500" fill="hold"/>
                                        <p:tgtEl>
                                          <p:spTgt spid="7"/>
                                        </p:tgtEl>
                                        <p:attrNameLst>
                                          <p:attrName>ppt_x</p:attrName>
                                        </p:attrNameLst>
                                      </p:cBhvr>
                                      <p:tavLst>
                                        <p:tav tm="0">
                                          <p:val>
                                            <p:strVal val="#ppt_x"/>
                                          </p:val>
                                        </p:tav>
                                        <p:tav tm="100000">
                                          <p:val>
                                            <p:strVal val="#ppt_x"/>
                                          </p:val>
                                        </p:tav>
                                      </p:tavLst>
                                    </p:anim>
                                    <p:anim calcmode="lin" valueType="num">
                                      <p:cBhvr>
                                        <p:cTn id="73" dur="500" fill="hold"/>
                                        <p:tgtEl>
                                          <p:spTgt spid="7"/>
                                        </p:tgtEl>
                                        <p:attrNameLst>
                                          <p:attrName>ppt_y</p:attrName>
                                        </p:attrNameLst>
                                      </p:cBhvr>
                                      <p:tavLst>
                                        <p:tav tm="0">
                                          <p:val>
                                            <p:strVal val="#ppt_y+.1"/>
                                          </p:val>
                                        </p:tav>
                                        <p:tav tm="100000">
                                          <p:val>
                                            <p:strVal val="#ppt_y"/>
                                          </p:val>
                                        </p:tav>
                                      </p:tavLst>
                                    </p:anim>
                                  </p:childTnLst>
                                </p:cTn>
                              </p:par>
                            </p:childTnLst>
                          </p:cTn>
                        </p:par>
                        <p:par>
                          <p:cTn id="74" fill="hold">
                            <p:stCondLst>
                              <p:cond delay="7500"/>
                            </p:stCondLst>
                            <p:childTnLst>
                              <p:par>
                                <p:cTn id="75" presetID="42" presetClass="entr" presetSubtype="0" fill="hold" grpId="0" nodeType="after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750"/>
                                        <p:tgtEl>
                                          <p:spTgt spid="8"/>
                                        </p:tgtEl>
                                      </p:cBhvr>
                                    </p:animEffect>
                                    <p:anim calcmode="lin" valueType="num">
                                      <p:cBhvr>
                                        <p:cTn id="78" dur="750" fill="hold"/>
                                        <p:tgtEl>
                                          <p:spTgt spid="8"/>
                                        </p:tgtEl>
                                        <p:attrNameLst>
                                          <p:attrName>ppt_x</p:attrName>
                                        </p:attrNameLst>
                                      </p:cBhvr>
                                      <p:tavLst>
                                        <p:tav tm="0">
                                          <p:val>
                                            <p:strVal val="#ppt_x"/>
                                          </p:val>
                                        </p:tav>
                                        <p:tav tm="100000">
                                          <p:val>
                                            <p:strVal val="#ppt_x"/>
                                          </p:val>
                                        </p:tav>
                                      </p:tavLst>
                                    </p:anim>
                                    <p:anim calcmode="lin" valueType="num">
                                      <p:cBhvr>
                                        <p:cTn id="79" dur="750" fill="hold"/>
                                        <p:tgtEl>
                                          <p:spTgt spid="8"/>
                                        </p:tgtEl>
                                        <p:attrNameLst>
                                          <p:attrName>ppt_y</p:attrName>
                                        </p:attrNameLst>
                                      </p:cBhvr>
                                      <p:tavLst>
                                        <p:tav tm="0">
                                          <p:val>
                                            <p:strVal val="#ppt_y+.1"/>
                                          </p:val>
                                        </p:tav>
                                        <p:tav tm="100000">
                                          <p:val>
                                            <p:strVal val="#ppt_y"/>
                                          </p:val>
                                        </p:tav>
                                      </p:tavLst>
                                    </p:anim>
                                  </p:childTnLst>
                                </p:cTn>
                              </p:par>
                              <p:par>
                                <p:cTn id="80" presetID="14" presetClass="entr" presetSubtype="10" fill="hold" grpId="0"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randombar(horizontal)">
                                      <p:cBhvr>
                                        <p:cTn id="82" dur="25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anim calcmode="lin" valueType="num">
                                      <p:cBhvr>
                                        <p:cTn id="88" dur="500" fill="hold"/>
                                        <p:tgtEl>
                                          <p:spTgt spid="5"/>
                                        </p:tgtEl>
                                        <p:attrNameLst>
                                          <p:attrName>ppt_x</p:attrName>
                                        </p:attrNameLst>
                                      </p:cBhvr>
                                      <p:tavLst>
                                        <p:tav tm="0">
                                          <p:val>
                                            <p:strVal val="#ppt_x"/>
                                          </p:val>
                                        </p:tav>
                                        <p:tav tm="100000">
                                          <p:val>
                                            <p:strVal val="#ppt_x"/>
                                          </p:val>
                                        </p:tav>
                                      </p:tavLst>
                                    </p:anim>
                                    <p:anim calcmode="lin" valueType="num">
                                      <p:cBhvr>
                                        <p:cTn id="8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24" grpId="0" animBg="1"/>
      <p:bldP spid="52" grpId="0" animBg="1"/>
      <p:bldP spid="53" grpId="0" animBg="1"/>
      <p:bldGraphic spid="106" grpId="0">
        <p:bldAsOne/>
      </p:bldGraphic>
      <p:bldP spid="107" grpId="0" animBg="1"/>
      <p:bldP spid="2" grpId="0"/>
      <p:bldP spid="3" grpId="0"/>
      <p:bldP spid="7" grpId="0"/>
      <p:bldP spid="8" grpId="0"/>
      <p:bldP spid="9"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1" name="Picture 50">
            <a:extLst>
              <a:ext uri="{FF2B5EF4-FFF2-40B4-BE49-F238E27FC236}">
                <a16:creationId xmlns:a16="http://schemas.microsoft.com/office/drawing/2014/main" id="{10794A60-C098-442A-ACE7-B310FD49150F}"/>
              </a:ext>
            </a:extLst>
          </p:cNvPr>
          <p:cNvPicPr>
            <a:picLocks noChangeAspect="1"/>
          </p:cNvPicPr>
          <p:nvPr/>
        </p:nvPicPr>
        <p:blipFill>
          <a:blip r:embed="rId4"/>
          <a:stretch>
            <a:fillRect/>
          </a:stretch>
        </p:blipFill>
        <p:spPr>
          <a:xfrm>
            <a:off x="975457" y="3466300"/>
            <a:ext cx="4138999" cy="31737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2" name="Picture 51">
            <a:extLst>
              <a:ext uri="{FF2B5EF4-FFF2-40B4-BE49-F238E27FC236}">
                <a16:creationId xmlns:a16="http://schemas.microsoft.com/office/drawing/2014/main" id="{576DA647-2848-41DE-A92A-BF54CAC9190C}"/>
              </a:ext>
            </a:extLst>
          </p:cNvPr>
          <p:cNvPicPr>
            <a:picLocks noChangeAspect="1"/>
          </p:cNvPicPr>
          <p:nvPr/>
        </p:nvPicPr>
        <p:blipFill>
          <a:blip r:embed="rId5"/>
          <a:stretch>
            <a:fillRect/>
          </a:stretch>
        </p:blipFill>
        <p:spPr>
          <a:xfrm>
            <a:off x="5247882" y="3487833"/>
            <a:ext cx="4129801" cy="314400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3" name="TextBox 51">
            <a:extLst>
              <a:ext uri="{FF2B5EF4-FFF2-40B4-BE49-F238E27FC236}">
                <a16:creationId xmlns:a16="http://schemas.microsoft.com/office/drawing/2014/main" id="{3CFE8640-9331-4C72-B122-BBF990942685}"/>
              </a:ext>
            </a:extLst>
          </p:cNvPr>
          <p:cNvSpPr txBox="1"/>
          <p:nvPr/>
        </p:nvSpPr>
        <p:spPr>
          <a:xfrm>
            <a:off x="917631" y="365718"/>
            <a:ext cx="8698847" cy="224676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002060"/>
                </a:solidFill>
                <a:latin typeface="Tw Cen MT" pitchFamily="34" charset="0"/>
              </a:rPr>
              <a:t>DATASET: </a:t>
            </a:r>
            <a:r>
              <a:rPr lang="en-US" sz="2400" b="1" dirty="0">
                <a:solidFill>
                  <a:srgbClr val="0070C0"/>
                </a:solidFill>
                <a:latin typeface="Tw Cen MT" pitchFamily="34" charset="0"/>
              </a:rPr>
              <a:t>430 images belonging to 43 classes</a:t>
            </a:r>
          </a:p>
          <a:p>
            <a:r>
              <a:rPr lang="en-US" sz="2400" b="1" dirty="0">
                <a:solidFill>
                  <a:srgbClr val="002060"/>
                </a:solidFill>
                <a:latin typeface="Tw Cen MT" pitchFamily="34" charset="0"/>
              </a:rPr>
              <a:t>Training: </a:t>
            </a:r>
            <a:r>
              <a:rPr lang="en-US" sz="2400" b="1" dirty="0">
                <a:solidFill>
                  <a:srgbClr val="0070C0"/>
                </a:solidFill>
                <a:latin typeface="Tw Cen MT" pitchFamily="34" charset="0"/>
              </a:rPr>
              <a:t>344 images belonging to 43 classes.</a:t>
            </a:r>
          </a:p>
          <a:p>
            <a:r>
              <a:rPr lang="en-US" sz="2400" b="1" dirty="0">
                <a:solidFill>
                  <a:srgbClr val="002060"/>
                </a:solidFill>
                <a:latin typeface="Tw Cen MT" pitchFamily="34" charset="0"/>
              </a:rPr>
              <a:t>Validation : </a:t>
            </a:r>
            <a:r>
              <a:rPr lang="en-US" sz="2400" b="1" dirty="0">
                <a:solidFill>
                  <a:srgbClr val="0070C0"/>
                </a:solidFill>
                <a:latin typeface="Tw Cen MT" pitchFamily="34" charset="0"/>
              </a:rPr>
              <a:t>0.2% (86 images belonging to 43 classes)</a:t>
            </a:r>
          </a:p>
          <a:p>
            <a:endParaRPr lang="en-US" sz="2000" b="1" dirty="0">
              <a:solidFill>
                <a:srgbClr val="0070C0"/>
              </a:solidFill>
              <a:latin typeface="Tw Cen MT" pitchFamily="34" charset="0"/>
            </a:endParaRPr>
          </a:p>
          <a:p>
            <a:endParaRPr lang="en-US" sz="2000" b="1" dirty="0">
              <a:solidFill>
                <a:srgbClr val="0070C0"/>
              </a:solidFill>
              <a:latin typeface="Tw Cen MT" pitchFamily="34" charset="0"/>
            </a:endParaRPr>
          </a:p>
          <a:p>
            <a:r>
              <a:rPr lang="en-US" sz="2800" b="1" dirty="0">
                <a:solidFill>
                  <a:srgbClr val="002060"/>
                </a:solidFill>
                <a:latin typeface="Tw Cen MT" pitchFamily="34" charset="0"/>
              </a:rPr>
              <a:t>ACCURACY: </a:t>
            </a:r>
            <a:r>
              <a:rPr lang="en-US" sz="2800" b="1" dirty="0">
                <a:solidFill>
                  <a:srgbClr val="FF0000"/>
                </a:solidFill>
                <a:latin typeface="Tw Cen MT" pitchFamily="34" charset="0"/>
              </a:rPr>
              <a:t>61.125%</a:t>
            </a:r>
            <a:endParaRPr lang="en-GB" sz="2800" b="1" dirty="0">
              <a:solidFill>
                <a:srgbClr val="FF0000"/>
              </a:solidFill>
              <a:latin typeface="Tw Cen MT" pitchFamily="34" charset="0"/>
            </a:endParaRPr>
          </a:p>
        </p:txBody>
      </p:sp>
    </p:spTree>
    <p:extLst>
      <p:ext uri="{BB962C8B-B14F-4D97-AF65-F5344CB8AC3E}">
        <p14:creationId xmlns:p14="http://schemas.microsoft.com/office/powerpoint/2010/main" val="2894818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randombar(horizontal)">
                                      <p:cBhvr>
                                        <p:cTn id="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355199"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4" name="Diagram 3">
            <a:extLst>
              <a:ext uri="{FF2B5EF4-FFF2-40B4-BE49-F238E27FC236}">
                <a16:creationId xmlns:a16="http://schemas.microsoft.com/office/drawing/2014/main" id="{FC8A01FD-56D9-4299-B51E-5F995B0571B4}"/>
              </a:ext>
            </a:extLst>
          </p:cNvPr>
          <p:cNvGraphicFramePr/>
          <p:nvPr>
            <p:extLst>
              <p:ext uri="{D42A27DB-BD31-4B8C-83A1-F6EECF244321}">
                <p14:modId xmlns:p14="http://schemas.microsoft.com/office/powerpoint/2010/main" val="3193212442"/>
              </p:ext>
            </p:extLst>
          </p:nvPr>
        </p:nvGraphicFramePr>
        <p:xfrm>
          <a:off x="1135007" y="863125"/>
          <a:ext cx="7535055" cy="4994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4329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355199"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433233" y="-9012"/>
            <a:ext cx="10346938"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2" name="TextBox 1">
            <a:extLst>
              <a:ext uri="{FF2B5EF4-FFF2-40B4-BE49-F238E27FC236}">
                <a16:creationId xmlns:a16="http://schemas.microsoft.com/office/drawing/2014/main" id="{20D77506-02AE-4AF6-923A-39A7ED6D2735}"/>
              </a:ext>
            </a:extLst>
          </p:cNvPr>
          <p:cNvSpPr txBox="1"/>
          <p:nvPr/>
        </p:nvSpPr>
        <p:spPr>
          <a:xfrm>
            <a:off x="619098" y="428924"/>
            <a:ext cx="756965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dirty="0">
                <a:solidFill>
                  <a:srgbClr val="FF5969"/>
                </a:solidFill>
                <a:latin typeface="Tw Cen MT" pitchFamily="34" charset="0"/>
              </a:rPr>
              <a:t>Future Work</a:t>
            </a:r>
          </a:p>
        </p:txBody>
      </p:sp>
      <p:graphicFrame>
        <p:nvGraphicFramePr>
          <p:cNvPr id="2" name="Diagram 1">
            <a:extLst>
              <a:ext uri="{FF2B5EF4-FFF2-40B4-BE49-F238E27FC236}">
                <a16:creationId xmlns:a16="http://schemas.microsoft.com/office/drawing/2014/main" id="{5579FF5E-E1B5-411F-AD94-F751BCCA0303}"/>
              </a:ext>
            </a:extLst>
          </p:cNvPr>
          <p:cNvGraphicFramePr/>
          <p:nvPr>
            <p:extLst>
              <p:ext uri="{D42A27DB-BD31-4B8C-83A1-F6EECF244321}">
                <p14:modId xmlns:p14="http://schemas.microsoft.com/office/powerpoint/2010/main" val="345451363"/>
              </p:ext>
            </p:extLst>
          </p:nvPr>
        </p:nvGraphicFramePr>
        <p:xfrm>
          <a:off x="1309977" y="1414787"/>
          <a:ext cx="6654993" cy="4261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4893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8"/>
                                          </p:stCondLst>
                                        </p:cTn>
                                        <p:tgtEl>
                                          <p:spTgt spid="2"/>
                                        </p:tgtEl>
                                      </p:cBhvr>
                                      <p:to x="100000" y="60000"/>
                                    </p:animScale>
                                    <p:animScale>
                                      <p:cBhvr>
                                        <p:cTn id="14" dur="125"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5" decel="50000">
                                          <p:stCondLst>
                                            <p:cond delay="1004"/>
                                          </p:stCondLst>
                                        </p:cTn>
                                        <p:tgtEl>
                                          <p:spTgt spid="2"/>
                                        </p:tgtEl>
                                      </p:cBhvr>
                                      <p:to x="100000" y="100000"/>
                                    </p:animScale>
                                    <p:animScale>
                                      <p:cBhvr>
                                        <p:cTn id="17" dur="20">
                                          <p:stCondLst>
                                            <p:cond delay="1232"/>
                                          </p:stCondLst>
                                        </p:cTn>
                                        <p:tgtEl>
                                          <p:spTgt spid="2"/>
                                        </p:tgtEl>
                                      </p:cBhvr>
                                      <p:to x="100000" y="90000"/>
                                    </p:animScale>
                                    <p:animScale>
                                      <p:cBhvr>
                                        <p:cTn id="18" dur="125"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5"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39929"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355199"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382525" y="-9012"/>
            <a:ext cx="10296229" cy="6858000"/>
            <a:chOff x="-9172316" y="-37559"/>
            <a:chExt cx="10296229" cy="6858000"/>
          </a:xfrm>
        </p:grpSpPr>
        <p:sp>
          <p:nvSpPr>
            <p:cNvPr id="63" name="Rectangle 62">
              <a:extLst>
                <a:ext uri="{FF2B5EF4-FFF2-40B4-BE49-F238E27FC236}">
                  <a16:creationId xmlns:a16="http://schemas.microsoft.com/office/drawing/2014/main" id="{E9A00677-DD3E-497E-9E7F-40838A7804B4}"/>
                </a:ext>
              </a:extLst>
            </p:cNvPr>
            <p:cNvSpPr/>
            <p:nvPr/>
          </p:nvSpPr>
          <p:spPr>
            <a:xfrm>
              <a:off x="-9172316" y="-37559"/>
              <a:ext cx="1029303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1" name="Rectangle 50">
            <a:extLst>
              <a:ext uri="{FF2B5EF4-FFF2-40B4-BE49-F238E27FC236}">
                <a16:creationId xmlns:a16="http://schemas.microsoft.com/office/drawing/2014/main" id="{E6FE82F7-2F02-4743-8690-5A41CB72688C}"/>
              </a:ext>
            </a:extLst>
          </p:cNvPr>
          <p:cNvSpPr/>
          <p:nvPr/>
        </p:nvSpPr>
        <p:spPr>
          <a:xfrm>
            <a:off x="1784048" y="2644170"/>
            <a:ext cx="5551713" cy="1569660"/>
          </a:xfrm>
          <a:prstGeom prst="rect">
            <a:avLst/>
          </a:prstGeom>
        </p:spPr>
        <p:txBody>
          <a:bodyPr wrap="none">
            <a:spAutoFit/>
          </a:bodyPr>
          <a:lstStyle/>
          <a:p>
            <a:pPr algn="ctr"/>
            <a:r>
              <a:rPr lang="en-US" sz="9600" b="1" dirty="0">
                <a:solidFill>
                  <a:srgbClr val="FF5969"/>
                </a:solidFill>
                <a:latin typeface="Tw Cen MT" pitchFamily="34" charset="0"/>
              </a:rPr>
              <a:t>Thank </a:t>
            </a:r>
            <a:r>
              <a:rPr lang="en-US" sz="9600" b="1" dirty="0">
                <a:solidFill>
                  <a:srgbClr val="5D7373"/>
                </a:solidFill>
                <a:latin typeface="Tw Cen MT" pitchFamily="34" charset="0"/>
              </a:rPr>
              <a:t>You</a:t>
            </a:r>
          </a:p>
        </p:txBody>
      </p:sp>
      <p:sp>
        <p:nvSpPr>
          <p:cNvPr id="39" name="Freeform: Shape 38">
            <a:extLst>
              <a:ext uri="{FF2B5EF4-FFF2-40B4-BE49-F238E27FC236}">
                <a16:creationId xmlns:a16="http://schemas.microsoft.com/office/drawing/2014/main" id="{AE9C0939-2370-43F7-9CF4-5E19CFE528D4}"/>
              </a:ext>
            </a:extLst>
          </p:cNvPr>
          <p:cNvSpPr/>
          <p:nvPr/>
        </p:nvSpPr>
        <p:spPr>
          <a:xfrm>
            <a:off x="8326356" y="2378572"/>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4F431A63-655F-42F9-8D95-C97D3E2D5381}"/>
              </a:ext>
            </a:extLst>
          </p:cNvPr>
          <p:cNvSpPr txBox="1"/>
          <p:nvPr/>
        </p:nvSpPr>
        <p:spPr>
          <a:xfrm rot="16200000">
            <a:off x="8216929" y="3285183"/>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THE END</a:t>
            </a:r>
            <a:endParaRPr lang="en-US" sz="2800" b="1" dirty="0">
              <a:solidFill>
                <a:srgbClr val="F0EEF0"/>
              </a:solidFill>
              <a:latin typeface="Tw Cen MT" panose="020B0602020104020603" pitchFamily="34" charset="0"/>
            </a:endParaRPr>
          </a:p>
        </p:txBody>
      </p:sp>
    </p:spTree>
    <p:extLst>
      <p:ext uri="{BB962C8B-B14F-4D97-AF65-F5344CB8AC3E}">
        <p14:creationId xmlns:p14="http://schemas.microsoft.com/office/powerpoint/2010/main" val="2870505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randombar(horizontal)">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2226222" y="3528853"/>
            <a:ext cx="7409815" cy="2554545"/>
          </a:xfrm>
          <a:prstGeom prst="rect">
            <a:avLst/>
          </a:prstGeom>
          <a:noFill/>
        </p:spPr>
        <p:txBody>
          <a:bodyPr wrap="square" rtlCol="0">
            <a:spAutoFit/>
          </a:bodyPr>
          <a:lstStyle/>
          <a:p>
            <a:pPr algn="ctr"/>
            <a:r>
              <a:rPr lang="en-US" sz="4000" dirty="0">
                <a:solidFill>
                  <a:srgbClr val="FF5969"/>
                </a:solidFill>
                <a:latin typeface="Tw Cen MT" panose="020B0602020104020603" pitchFamily="34" charset="0"/>
              </a:rPr>
              <a:t>Group Members</a:t>
            </a:r>
          </a:p>
          <a:p>
            <a:pPr algn="ctr"/>
            <a:endParaRPr lang="en-US" sz="2000" dirty="0">
              <a:solidFill>
                <a:srgbClr val="FF5969"/>
              </a:solidFill>
              <a:latin typeface="Tw Cen MT" panose="020B0602020104020603" pitchFamily="34" charset="0"/>
            </a:endParaRPr>
          </a:p>
          <a:p>
            <a:pPr marL="457200" indent="-457200" algn="just">
              <a:buAutoNum type="arabicPeriod"/>
            </a:pPr>
            <a:r>
              <a:rPr lang="en-US" sz="2500" dirty="0">
                <a:solidFill>
                  <a:srgbClr val="5D7373"/>
                </a:solidFill>
                <a:latin typeface="Tw Cen MT" panose="020B0602020104020603" pitchFamily="34" charset="0"/>
              </a:rPr>
              <a:t>IHSAN MD. AL AQIB			18-37074-1</a:t>
            </a:r>
          </a:p>
          <a:p>
            <a:pPr marL="457200" indent="-457200" algn="just">
              <a:buAutoNum type="arabicPeriod"/>
            </a:pPr>
            <a:r>
              <a:rPr lang="en-US" sz="2500" dirty="0">
                <a:solidFill>
                  <a:srgbClr val="5D7373"/>
                </a:solidFill>
                <a:latin typeface="Tw Cen MT" panose="020B0602020104020603" pitchFamily="34" charset="0"/>
              </a:rPr>
              <a:t>MD. SAKIBUL ALAM UTCHAS		18-37079-1</a:t>
            </a:r>
          </a:p>
          <a:p>
            <a:pPr marL="457200" indent="-457200" algn="just">
              <a:buAutoNum type="arabicPeriod"/>
            </a:pPr>
            <a:r>
              <a:rPr lang="en-US" sz="2500" dirty="0">
                <a:solidFill>
                  <a:srgbClr val="5D7373"/>
                </a:solidFill>
                <a:latin typeface="Tw Cen MT" panose="020B0602020104020603" pitchFamily="34" charset="0"/>
              </a:rPr>
              <a:t>S.M. IRAMUL MURSHED			18-37069-1</a:t>
            </a:r>
          </a:p>
          <a:p>
            <a:pPr marL="457200" indent="-457200" algn="just">
              <a:buAutoNum type="arabicPeriod"/>
            </a:pPr>
            <a:r>
              <a:rPr lang="en-US" sz="2500" dirty="0">
                <a:solidFill>
                  <a:srgbClr val="5D7373"/>
                </a:solidFill>
                <a:latin typeface="Tw Cen MT" panose="020B0602020104020603" pitchFamily="34" charset="0"/>
              </a:rPr>
              <a:t>HASEBUL HASAN SHIHAB		18-37031-1</a:t>
            </a:r>
          </a:p>
        </p:txBody>
      </p:sp>
      <p:sp>
        <p:nvSpPr>
          <p:cNvPr id="2" name="TextBox 1"/>
          <p:cNvSpPr txBox="1"/>
          <p:nvPr/>
        </p:nvSpPr>
        <p:spPr>
          <a:xfrm>
            <a:off x="2768138" y="765382"/>
            <a:ext cx="6325985" cy="2169825"/>
          </a:xfrm>
          <a:prstGeom prst="rect">
            <a:avLst/>
          </a:prstGeom>
          <a:noFill/>
        </p:spPr>
        <p:txBody>
          <a:bodyPr wrap="square" rtlCol="0">
            <a:spAutoFit/>
          </a:bodyPr>
          <a:lstStyle/>
          <a:p>
            <a:pPr algn="ctr"/>
            <a:r>
              <a:rPr lang="en-CA" sz="3500" dirty="0">
                <a:solidFill>
                  <a:srgbClr val="FF5969"/>
                </a:solidFill>
                <a:latin typeface="Tw Cen MT" pitchFamily="34" charset="0"/>
              </a:rPr>
              <a:t>Supervised by</a:t>
            </a:r>
            <a:endParaRPr lang="en-CA" sz="2500" dirty="0">
              <a:solidFill>
                <a:srgbClr val="FF5969"/>
              </a:solidFill>
              <a:latin typeface="Tw Cen MT" pitchFamily="34" charset="0"/>
            </a:endParaRPr>
          </a:p>
          <a:p>
            <a:pPr algn="ctr"/>
            <a:r>
              <a:rPr lang="en-US" sz="2500" dirty="0">
                <a:solidFill>
                  <a:srgbClr val="5D7373"/>
                </a:solidFill>
                <a:latin typeface="Tw Cen MT" pitchFamily="34" charset="0"/>
              </a:rPr>
              <a:t>Dr. Debojyoti Karmaker</a:t>
            </a:r>
          </a:p>
          <a:p>
            <a:pPr algn="ctr"/>
            <a:r>
              <a:rPr lang="en-US" sz="2500" i="1" dirty="0">
                <a:solidFill>
                  <a:srgbClr val="5D7373"/>
                </a:solidFill>
                <a:latin typeface="Tw Cen MT" pitchFamily="34" charset="0"/>
              </a:rPr>
              <a:t>Assistant Professor</a:t>
            </a:r>
          </a:p>
          <a:p>
            <a:pPr algn="ctr"/>
            <a:r>
              <a:rPr lang="en-US" sz="2500" dirty="0">
                <a:solidFill>
                  <a:srgbClr val="5D7373"/>
                </a:solidFill>
                <a:latin typeface="Tw Cen MT" pitchFamily="34" charset="0"/>
              </a:rPr>
              <a:t>Department of Computer Science</a:t>
            </a:r>
          </a:p>
          <a:p>
            <a:pPr algn="ctr"/>
            <a:r>
              <a:rPr lang="en-US" sz="2500" dirty="0">
                <a:solidFill>
                  <a:srgbClr val="5D7373"/>
                </a:solidFill>
                <a:latin typeface="Tw Cen MT" pitchFamily="34" charset="0"/>
              </a:rPr>
              <a:t>American International University-Bangladesh</a:t>
            </a:r>
            <a:endParaRPr lang="en-GB" sz="2500" dirty="0">
              <a:solidFill>
                <a:srgbClr val="5D7373"/>
              </a:solidFill>
              <a:latin typeface="Tw Cen MT" pitchFamily="34" charset="0"/>
            </a:endParaRPr>
          </a:p>
        </p:txBody>
      </p:sp>
    </p:spTree>
    <p:extLst>
      <p:ext uri="{BB962C8B-B14F-4D97-AF65-F5344CB8AC3E}">
        <p14:creationId xmlns:p14="http://schemas.microsoft.com/office/powerpoint/2010/main" val="5662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1000"/>
                                        <p:tgtEl>
                                          <p:spTgt spid="50"/>
                                        </p:tgtEl>
                                      </p:cBhvr>
                                    </p:animEffect>
                                    <p:anim calcmode="lin" valueType="num">
                                      <p:cBhvr>
                                        <p:cTn id="14" dur="1000" fill="hold"/>
                                        <p:tgtEl>
                                          <p:spTgt spid="50"/>
                                        </p:tgtEl>
                                        <p:attrNameLst>
                                          <p:attrName>ppt_x</p:attrName>
                                        </p:attrNameLst>
                                      </p:cBhvr>
                                      <p:tavLst>
                                        <p:tav tm="0">
                                          <p:val>
                                            <p:strVal val="#ppt_x"/>
                                          </p:val>
                                        </p:tav>
                                        <p:tav tm="100000">
                                          <p:val>
                                            <p:strVal val="#ppt_x"/>
                                          </p:val>
                                        </p:tav>
                                      </p:tavLst>
                                    </p:anim>
                                    <p:anim calcmode="lin" valueType="num">
                                      <p:cBhvr>
                                        <p:cTn id="1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2061258" y="347577"/>
            <a:ext cx="7945015" cy="861774"/>
          </a:xfrm>
          <a:prstGeom prst="rect">
            <a:avLst/>
          </a:prstGeom>
          <a:noFill/>
        </p:spPr>
        <p:txBody>
          <a:bodyPr wrap="square" rtlCol="0">
            <a:spAutoFit/>
          </a:bodyPr>
          <a:lstStyle/>
          <a:p>
            <a:pPr algn="ctr"/>
            <a:r>
              <a:rPr lang="en-US" sz="5000" b="1">
                <a:solidFill>
                  <a:srgbClr val="FF5969"/>
                </a:solidFill>
                <a:latin typeface="Tw Cen MT" panose="020B0602020104020603" pitchFamily="34" charset="0"/>
              </a:rPr>
              <a:t>Agenda</a:t>
            </a:r>
            <a:endParaRPr lang="en-US" sz="5000" b="1" dirty="0">
              <a:solidFill>
                <a:srgbClr val="5D7373"/>
              </a:solidFill>
              <a:latin typeface="Tw Cen MT" panose="020B0602020104020603" pitchFamily="34" charset="0"/>
            </a:endParaRPr>
          </a:p>
        </p:txBody>
      </p:sp>
      <p:grpSp>
        <p:nvGrpSpPr>
          <p:cNvPr id="82" name="Group 81">
            <a:extLst>
              <a:ext uri="{FF2B5EF4-FFF2-40B4-BE49-F238E27FC236}">
                <a16:creationId xmlns:a16="http://schemas.microsoft.com/office/drawing/2014/main" id="{12310FCA-56F2-4778-94B7-C1B5FD53AE20}"/>
              </a:ext>
            </a:extLst>
          </p:cNvPr>
          <p:cNvGrpSpPr/>
          <p:nvPr/>
        </p:nvGrpSpPr>
        <p:grpSpPr>
          <a:xfrm>
            <a:off x="24403" y="1620972"/>
            <a:ext cx="1727471" cy="1640709"/>
            <a:chOff x="3879663" y="1859817"/>
            <a:chExt cx="1787293" cy="1866900"/>
          </a:xfrm>
        </p:grpSpPr>
        <p:sp>
          <p:nvSpPr>
            <p:cNvPr id="83"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919267-9DA5-4811-B4F4-94D72398E7FD}"/>
                </a:ext>
              </a:extLst>
            </p:cNvPr>
            <p:cNvSpPr txBox="1"/>
            <p:nvPr/>
          </p:nvSpPr>
          <p:spPr>
            <a:xfrm>
              <a:off x="3879663" y="2191137"/>
              <a:ext cx="1787293"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introduction</a:t>
              </a:r>
              <a:endParaRPr lang="en-US" sz="3000" b="1" dirty="0">
                <a:solidFill>
                  <a:srgbClr val="E6E7E9"/>
                </a:solidFill>
                <a:latin typeface="Tw Cen MT" panose="020B0602020104020603" pitchFamily="34" charset="0"/>
              </a:endParaRPr>
            </a:p>
          </p:txBody>
        </p:sp>
      </p:grpSp>
      <p:sp>
        <p:nvSpPr>
          <p:cNvPr id="85" name="Freeform: Shape 108">
            <a:extLst>
              <a:ext uri="{FF2B5EF4-FFF2-40B4-BE49-F238E27FC236}">
                <a16:creationId xmlns:a16="http://schemas.microsoft.com/office/drawing/2014/main" id="{406A5A75-24F0-496A-82D6-E2B37B100BBD}"/>
              </a:ext>
            </a:extLst>
          </p:cNvPr>
          <p:cNvSpPr/>
          <p:nvPr/>
        </p:nvSpPr>
        <p:spPr>
          <a:xfrm flipV="1">
            <a:off x="113361" y="2805130"/>
            <a:ext cx="1561529"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1705BAF-DCDA-4FDC-8DA1-1FBA870AE5C8}"/>
              </a:ext>
            </a:extLst>
          </p:cNvPr>
          <p:cNvSpPr txBox="1"/>
          <p:nvPr/>
        </p:nvSpPr>
        <p:spPr>
          <a:xfrm>
            <a:off x="100892" y="3428999"/>
            <a:ext cx="1539369" cy="1107996"/>
          </a:xfrm>
          <a:prstGeom prst="rect">
            <a:avLst/>
          </a:prstGeom>
          <a:noFill/>
        </p:spPr>
        <p:txBody>
          <a:bodyPr wrap="square" rtlCol="0">
            <a:spAutoFit/>
          </a:bodyPr>
          <a:lstStyle/>
          <a:p>
            <a:pPr algn="ctr"/>
            <a:r>
              <a:rPr lang="en-US" sz="2200" b="1" dirty="0">
                <a:solidFill>
                  <a:schemeClr val="bg1">
                    <a:lumMod val="65000"/>
                  </a:schemeClr>
                </a:solidFill>
                <a:latin typeface="Tw Cen MT" panose="020B0602020104020603" pitchFamily="34" charset="0"/>
              </a:rPr>
              <a:t>The background of the study</a:t>
            </a:r>
          </a:p>
        </p:txBody>
      </p:sp>
      <p:grpSp>
        <p:nvGrpSpPr>
          <p:cNvPr id="117" name="Group 116">
            <a:extLst>
              <a:ext uri="{FF2B5EF4-FFF2-40B4-BE49-F238E27FC236}">
                <a16:creationId xmlns:a16="http://schemas.microsoft.com/office/drawing/2014/main" id="{12310FCA-56F2-4778-94B7-C1B5FD53AE20}"/>
              </a:ext>
            </a:extLst>
          </p:cNvPr>
          <p:cNvGrpSpPr/>
          <p:nvPr/>
        </p:nvGrpSpPr>
        <p:grpSpPr>
          <a:xfrm>
            <a:off x="1796995" y="1620971"/>
            <a:ext cx="1633281" cy="1640709"/>
            <a:chOff x="3942711" y="1859817"/>
            <a:chExt cx="1689842" cy="1866900"/>
          </a:xfrm>
        </p:grpSpPr>
        <p:sp>
          <p:nvSpPr>
            <p:cNvPr id="118"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83919267-9DA5-4811-B4F4-94D72398E7FD}"/>
                </a:ext>
              </a:extLst>
            </p:cNvPr>
            <p:cNvSpPr txBox="1"/>
            <p:nvPr/>
          </p:nvSpPr>
          <p:spPr>
            <a:xfrm>
              <a:off x="3942711" y="2191136"/>
              <a:ext cx="1689842" cy="945560"/>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related works</a:t>
              </a:r>
            </a:p>
          </p:txBody>
        </p:sp>
      </p:grpSp>
      <p:sp>
        <p:nvSpPr>
          <p:cNvPr id="120" name="Freeform: Shape 108">
            <a:extLst>
              <a:ext uri="{FF2B5EF4-FFF2-40B4-BE49-F238E27FC236}">
                <a16:creationId xmlns:a16="http://schemas.microsoft.com/office/drawing/2014/main" id="{406A5A75-24F0-496A-82D6-E2B37B100BBD}"/>
              </a:ext>
            </a:extLst>
          </p:cNvPr>
          <p:cNvSpPr/>
          <p:nvPr/>
        </p:nvSpPr>
        <p:spPr>
          <a:xfrm flipV="1">
            <a:off x="1846655" y="2805131"/>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91705BAF-DCDA-4FDC-8DA1-1FBA870AE5C8}"/>
              </a:ext>
            </a:extLst>
          </p:cNvPr>
          <p:cNvSpPr txBox="1"/>
          <p:nvPr/>
        </p:nvSpPr>
        <p:spPr>
          <a:xfrm>
            <a:off x="1831005" y="3428998"/>
            <a:ext cx="1539369" cy="1200329"/>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Theoretical aspects of our study</a:t>
            </a:r>
          </a:p>
        </p:txBody>
      </p:sp>
      <p:grpSp>
        <p:nvGrpSpPr>
          <p:cNvPr id="124" name="Group 123">
            <a:extLst>
              <a:ext uri="{FF2B5EF4-FFF2-40B4-BE49-F238E27FC236}">
                <a16:creationId xmlns:a16="http://schemas.microsoft.com/office/drawing/2014/main" id="{12310FCA-56F2-4778-94B7-C1B5FD53AE20}"/>
              </a:ext>
            </a:extLst>
          </p:cNvPr>
          <p:cNvGrpSpPr/>
          <p:nvPr/>
        </p:nvGrpSpPr>
        <p:grpSpPr>
          <a:xfrm>
            <a:off x="3436051" y="1620972"/>
            <a:ext cx="1934859" cy="1640709"/>
            <a:chOff x="3879663" y="1859817"/>
            <a:chExt cx="1805441" cy="1866900"/>
          </a:xfrm>
        </p:grpSpPr>
        <p:sp>
          <p:nvSpPr>
            <p:cNvPr id="125"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83919267-9DA5-4811-B4F4-94D72398E7FD}"/>
                </a:ext>
              </a:extLst>
            </p:cNvPr>
            <p:cNvSpPr txBox="1"/>
            <p:nvPr/>
          </p:nvSpPr>
          <p:spPr>
            <a:xfrm>
              <a:off x="3879663" y="2191137"/>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grpSp>
      <p:sp>
        <p:nvSpPr>
          <p:cNvPr id="127" name="Freeform: Shape 108">
            <a:extLst>
              <a:ext uri="{FF2B5EF4-FFF2-40B4-BE49-F238E27FC236}">
                <a16:creationId xmlns:a16="http://schemas.microsoft.com/office/drawing/2014/main" id="{406A5A75-24F0-496A-82D6-E2B37B100BBD}"/>
              </a:ext>
            </a:extLst>
          </p:cNvPr>
          <p:cNvSpPr/>
          <p:nvPr/>
        </p:nvSpPr>
        <p:spPr>
          <a:xfrm flipV="1">
            <a:off x="3539642" y="2805131"/>
            <a:ext cx="172646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91705BAF-DCDA-4FDC-8DA1-1FBA870AE5C8}"/>
              </a:ext>
            </a:extLst>
          </p:cNvPr>
          <p:cNvSpPr txBox="1"/>
          <p:nvPr/>
        </p:nvSpPr>
        <p:spPr>
          <a:xfrm>
            <a:off x="3440271" y="3429000"/>
            <a:ext cx="1930639" cy="1200329"/>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Discussing the different layers of cnn</a:t>
            </a:r>
          </a:p>
        </p:txBody>
      </p:sp>
      <p:grpSp>
        <p:nvGrpSpPr>
          <p:cNvPr id="131" name="Group 130">
            <a:extLst>
              <a:ext uri="{FF2B5EF4-FFF2-40B4-BE49-F238E27FC236}">
                <a16:creationId xmlns:a16="http://schemas.microsoft.com/office/drawing/2014/main" id="{12310FCA-56F2-4778-94B7-C1B5FD53AE20}"/>
              </a:ext>
            </a:extLst>
          </p:cNvPr>
          <p:cNvGrpSpPr/>
          <p:nvPr/>
        </p:nvGrpSpPr>
        <p:grpSpPr>
          <a:xfrm>
            <a:off x="5299104" y="1620970"/>
            <a:ext cx="1745011" cy="1640709"/>
            <a:chOff x="3884328" y="1859817"/>
            <a:chExt cx="1805441" cy="1866900"/>
          </a:xfrm>
        </p:grpSpPr>
        <p:sp>
          <p:nvSpPr>
            <p:cNvPr id="132"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83919267-9DA5-4811-B4F4-94D72398E7FD}"/>
                </a:ext>
              </a:extLst>
            </p:cNvPr>
            <p:cNvSpPr txBox="1"/>
            <p:nvPr/>
          </p:nvSpPr>
          <p:spPr>
            <a:xfrm>
              <a:off x="3884328" y="2191136"/>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model</a:t>
              </a:r>
            </a:p>
          </p:txBody>
        </p:sp>
      </p:grpSp>
      <p:sp>
        <p:nvSpPr>
          <p:cNvPr id="134" name="Freeform: Shape 108">
            <a:extLst>
              <a:ext uri="{FF2B5EF4-FFF2-40B4-BE49-F238E27FC236}">
                <a16:creationId xmlns:a16="http://schemas.microsoft.com/office/drawing/2014/main" id="{406A5A75-24F0-496A-82D6-E2B37B100BBD}"/>
              </a:ext>
            </a:extLst>
          </p:cNvPr>
          <p:cNvSpPr/>
          <p:nvPr/>
        </p:nvSpPr>
        <p:spPr>
          <a:xfrm flipV="1">
            <a:off x="5403230" y="2805130"/>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91705BAF-DCDA-4FDC-8DA1-1FBA870AE5C8}"/>
              </a:ext>
            </a:extLst>
          </p:cNvPr>
          <p:cNvSpPr txBox="1"/>
          <p:nvPr/>
        </p:nvSpPr>
        <p:spPr>
          <a:xfrm>
            <a:off x="5397454" y="3428998"/>
            <a:ext cx="1539371" cy="1569660"/>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Discussing the model of the study</a:t>
            </a:r>
          </a:p>
        </p:txBody>
      </p:sp>
      <p:grpSp>
        <p:nvGrpSpPr>
          <p:cNvPr id="138" name="Group 137">
            <a:extLst>
              <a:ext uri="{FF2B5EF4-FFF2-40B4-BE49-F238E27FC236}">
                <a16:creationId xmlns:a16="http://schemas.microsoft.com/office/drawing/2014/main" id="{12310FCA-56F2-4778-94B7-C1B5FD53AE20}"/>
              </a:ext>
            </a:extLst>
          </p:cNvPr>
          <p:cNvGrpSpPr/>
          <p:nvPr/>
        </p:nvGrpSpPr>
        <p:grpSpPr>
          <a:xfrm>
            <a:off x="7020100" y="1620972"/>
            <a:ext cx="1745011" cy="1640709"/>
            <a:chOff x="3879663" y="1859817"/>
            <a:chExt cx="1805441" cy="1866900"/>
          </a:xfrm>
        </p:grpSpPr>
        <p:sp>
          <p:nvSpPr>
            <p:cNvPr id="139"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83919267-9DA5-4811-B4F4-94D72398E7FD}"/>
                </a:ext>
              </a:extLst>
            </p:cNvPr>
            <p:cNvSpPr txBox="1"/>
            <p:nvPr/>
          </p:nvSpPr>
          <p:spPr>
            <a:xfrm>
              <a:off x="3879663" y="2191137"/>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result</a:t>
              </a:r>
              <a:endParaRPr lang="en-US" sz="2800" b="1" dirty="0">
                <a:solidFill>
                  <a:srgbClr val="E6E7E9"/>
                </a:solidFill>
                <a:latin typeface="Tw Cen MT" panose="020B0602020104020603" pitchFamily="34" charset="0"/>
              </a:endParaRPr>
            </a:p>
          </p:txBody>
        </p:sp>
      </p:grpSp>
      <p:sp>
        <p:nvSpPr>
          <p:cNvPr id="141" name="Freeform: Shape 108">
            <a:extLst>
              <a:ext uri="{FF2B5EF4-FFF2-40B4-BE49-F238E27FC236}">
                <a16:creationId xmlns:a16="http://schemas.microsoft.com/office/drawing/2014/main" id="{406A5A75-24F0-496A-82D6-E2B37B100BBD}"/>
              </a:ext>
            </a:extLst>
          </p:cNvPr>
          <p:cNvSpPr/>
          <p:nvPr/>
        </p:nvSpPr>
        <p:spPr>
          <a:xfrm flipV="1">
            <a:off x="7130238" y="2805132"/>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91705BAF-DCDA-4FDC-8DA1-1FBA870AE5C8}"/>
              </a:ext>
            </a:extLst>
          </p:cNvPr>
          <p:cNvSpPr txBox="1"/>
          <p:nvPr/>
        </p:nvSpPr>
        <p:spPr>
          <a:xfrm>
            <a:off x="7124462" y="3429000"/>
            <a:ext cx="1539371" cy="1938992"/>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Discussing the findings of the study</a:t>
            </a:r>
          </a:p>
        </p:txBody>
      </p:sp>
      <p:grpSp>
        <p:nvGrpSpPr>
          <p:cNvPr id="40" name="Group 39">
            <a:extLst>
              <a:ext uri="{FF2B5EF4-FFF2-40B4-BE49-F238E27FC236}">
                <a16:creationId xmlns:a16="http://schemas.microsoft.com/office/drawing/2014/main" id="{CF41142E-84A7-4B09-8F75-89F31972CA7A}"/>
              </a:ext>
            </a:extLst>
          </p:cNvPr>
          <p:cNvGrpSpPr/>
          <p:nvPr/>
        </p:nvGrpSpPr>
        <p:grpSpPr>
          <a:xfrm>
            <a:off x="8720301" y="1620970"/>
            <a:ext cx="1745011" cy="1640709"/>
            <a:chOff x="3879663" y="1859817"/>
            <a:chExt cx="1805441" cy="1866900"/>
          </a:xfrm>
        </p:grpSpPr>
        <p:sp>
          <p:nvSpPr>
            <p:cNvPr id="41" name="Rectangle: Top Corners Rounded 100">
              <a:extLst>
                <a:ext uri="{FF2B5EF4-FFF2-40B4-BE49-F238E27FC236}">
                  <a16:creationId xmlns:a16="http://schemas.microsoft.com/office/drawing/2014/main" id="{F6311B11-4BAC-4858-BBA3-207D3164741B}"/>
                </a:ext>
              </a:extLst>
            </p:cNvPr>
            <p:cNvSpPr/>
            <p:nvPr/>
          </p:nvSpPr>
          <p:spPr>
            <a:xfrm>
              <a:off x="3991395" y="1859817"/>
              <a:ext cx="1591582" cy="1866900"/>
            </a:xfrm>
            <a:prstGeom prst="round2SameRect">
              <a:avLst>
                <a:gd name="adj1" fmla="val 12063"/>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183DDA7-1387-4F3F-9435-B373A288767A}"/>
                </a:ext>
              </a:extLst>
            </p:cNvPr>
            <p:cNvSpPr txBox="1"/>
            <p:nvPr/>
          </p:nvSpPr>
          <p:spPr>
            <a:xfrm>
              <a:off x="3879663" y="2191137"/>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limitations</a:t>
              </a:r>
              <a:endParaRPr lang="en-US" sz="2800" b="1" dirty="0">
                <a:solidFill>
                  <a:srgbClr val="E6E7E9"/>
                </a:solidFill>
                <a:latin typeface="Tw Cen MT" panose="020B0602020104020603" pitchFamily="34" charset="0"/>
              </a:endParaRPr>
            </a:p>
          </p:txBody>
        </p:sp>
      </p:grpSp>
      <p:sp>
        <p:nvSpPr>
          <p:cNvPr id="43" name="Freeform: Shape 108">
            <a:extLst>
              <a:ext uri="{FF2B5EF4-FFF2-40B4-BE49-F238E27FC236}">
                <a16:creationId xmlns:a16="http://schemas.microsoft.com/office/drawing/2014/main" id="{5FF8D1BC-3C9E-47C0-964E-F99A25317F20}"/>
              </a:ext>
            </a:extLst>
          </p:cNvPr>
          <p:cNvSpPr/>
          <p:nvPr/>
        </p:nvSpPr>
        <p:spPr>
          <a:xfrm flipV="1">
            <a:off x="8830439" y="2805130"/>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7DBDACA-C27A-42F8-AA8C-6E37079CFE61}"/>
              </a:ext>
            </a:extLst>
          </p:cNvPr>
          <p:cNvSpPr txBox="1"/>
          <p:nvPr/>
        </p:nvSpPr>
        <p:spPr>
          <a:xfrm>
            <a:off x="8799025" y="3428998"/>
            <a:ext cx="1615015" cy="1200329"/>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Limitations of the model</a:t>
            </a:r>
          </a:p>
        </p:txBody>
      </p:sp>
      <p:grpSp>
        <p:nvGrpSpPr>
          <p:cNvPr id="47" name="Group 46">
            <a:extLst>
              <a:ext uri="{FF2B5EF4-FFF2-40B4-BE49-F238E27FC236}">
                <a16:creationId xmlns:a16="http://schemas.microsoft.com/office/drawing/2014/main" id="{D092EA06-53F0-45E3-8C4B-97834A62C203}"/>
              </a:ext>
            </a:extLst>
          </p:cNvPr>
          <p:cNvGrpSpPr/>
          <p:nvPr/>
        </p:nvGrpSpPr>
        <p:grpSpPr>
          <a:xfrm>
            <a:off x="10439678" y="1620970"/>
            <a:ext cx="1745011" cy="1640709"/>
            <a:chOff x="3893231" y="1859817"/>
            <a:chExt cx="1805441" cy="1866900"/>
          </a:xfrm>
        </p:grpSpPr>
        <p:sp>
          <p:nvSpPr>
            <p:cNvPr id="48" name="Rectangle: Top Corners Rounded 100">
              <a:extLst>
                <a:ext uri="{FF2B5EF4-FFF2-40B4-BE49-F238E27FC236}">
                  <a16:creationId xmlns:a16="http://schemas.microsoft.com/office/drawing/2014/main" id="{44329972-2919-4EB6-8BC3-A8FA01090CA4}"/>
                </a:ext>
              </a:extLst>
            </p:cNvPr>
            <p:cNvSpPr/>
            <p:nvPr/>
          </p:nvSpPr>
          <p:spPr>
            <a:xfrm>
              <a:off x="3991395" y="1859817"/>
              <a:ext cx="1591582" cy="1866900"/>
            </a:xfrm>
            <a:prstGeom prst="round2SameRect">
              <a:avLst>
                <a:gd name="adj1" fmla="val 12063"/>
                <a:gd name="adj2"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D99B6C4-4987-4231-A2B4-4749DFB2CFB8}"/>
                </a:ext>
              </a:extLst>
            </p:cNvPr>
            <p:cNvSpPr txBox="1"/>
            <p:nvPr/>
          </p:nvSpPr>
          <p:spPr>
            <a:xfrm>
              <a:off x="3893231" y="2191137"/>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future work</a:t>
              </a:r>
              <a:endParaRPr lang="en-US" sz="2800" b="1" dirty="0">
                <a:solidFill>
                  <a:srgbClr val="E6E7E9"/>
                </a:solidFill>
                <a:latin typeface="Tw Cen MT" panose="020B0602020104020603" pitchFamily="34" charset="0"/>
              </a:endParaRPr>
            </a:p>
          </p:txBody>
        </p:sp>
      </p:grpSp>
      <p:sp>
        <p:nvSpPr>
          <p:cNvPr id="51" name="Freeform: Shape 108">
            <a:extLst>
              <a:ext uri="{FF2B5EF4-FFF2-40B4-BE49-F238E27FC236}">
                <a16:creationId xmlns:a16="http://schemas.microsoft.com/office/drawing/2014/main" id="{E67ABD4F-C7F9-4988-B203-D53E5C690E67}"/>
              </a:ext>
            </a:extLst>
          </p:cNvPr>
          <p:cNvSpPr/>
          <p:nvPr/>
        </p:nvSpPr>
        <p:spPr>
          <a:xfrm flipV="1">
            <a:off x="10536702" y="2805130"/>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8A06149-1FF6-4484-ABFE-42939AC93EDD}"/>
              </a:ext>
            </a:extLst>
          </p:cNvPr>
          <p:cNvSpPr txBox="1"/>
          <p:nvPr/>
        </p:nvSpPr>
        <p:spPr>
          <a:xfrm>
            <a:off x="10530926" y="3428998"/>
            <a:ext cx="1539371" cy="830997"/>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future scope</a:t>
            </a:r>
          </a:p>
        </p:txBody>
      </p:sp>
    </p:spTree>
    <p:extLst>
      <p:ext uri="{BB962C8B-B14F-4D97-AF65-F5344CB8AC3E}">
        <p14:creationId xmlns:p14="http://schemas.microsoft.com/office/powerpoint/2010/main" val="375736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2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250"/>
                                        <p:tgtEl>
                                          <p:spTgt spid="85"/>
                                        </p:tgtEl>
                                      </p:cBhvr>
                                    </p:animEffect>
                                    <p:anim calcmode="lin" valueType="num">
                                      <p:cBhvr>
                                        <p:cTn id="14" dur="250" fill="hold"/>
                                        <p:tgtEl>
                                          <p:spTgt spid="85"/>
                                        </p:tgtEl>
                                        <p:attrNameLst>
                                          <p:attrName>ppt_x</p:attrName>
                                        </p:attrNameLst>
                                      </p:cBhvr>
                                      <p:tavLst>
                                        <p:tav tm="0">
                                          <p:val>
                                            <p:strVal val="#ppt_x"/>
                                          </p:val>
                                        </p:tav>
                                        <p:tav tm="100000">
                                          <p:val>
                                            <p:strVal val="#ppt_x"/>
                                          </p:val>
                                        </p:tav>
                                      </p:tavLst>
                                    </p:anim>
                                    <p:anim calcmode="lin" valueType="num">
                                      <p:cBhvr>
                                        <p:cTn id="15" dur="250" fill="hold"/>
                                        <p:tgtEl>
                                          <p:spTgt spid="8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25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250"/>
                                        <p:tgtEl>
                                          <p:spTgt spid="82"/>
                                        </p:tgtEl>
                                      </p:cBhvr>
                                    </p:animEffect>
                                    <p:anim calcmode="lin" valueType="num">
                                      <p:cBhvr>
                                        <p:cTn id="20" dur="250" fill="hold"/>
                                        <p:tgtEl>
                                          <p:spTgt spid="82"/>
                                        </p:tgtEl>
                                        <p:attrNameLst>
                                          <p:attrName>ppt_x</p:attrName>
                                        </p:attrNameLst>
                                      </p:cBhvr>
                                      <p:tavLst>
                                        <p:tav tm="0">
                                          <p:val>
                                            <p:strVal val="#ppt_x"/>
                                          </p:val>
                                        </p:tav>
                                        <p:tav tm="100000">
                                          <p:val>
                                            <p:strVal val="#ppt_x"/>
                                          </p:val>
                                        </p:tav>
                                      </p:tavLst>
                                    </p:anim>
                                    <p:anim calcmode="lin" valueType="num">
                                      <p:cBhvr>
                                        <p:cTn id="21" dur="250" fill="hold"/>
                                        <p:tgtEl>
                                          <p:spTgt spid="82"/>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250"/>
                                  </p:stCondLst>
                                  <p:childTnLst>
                                    <p:set>
                                      <p:cBhvr>
                                        <p:cTn id="24" dur="1" fill="hold">
                                          <p:stCondLst>
                                            <p:cond delay="0"/>
                                          </p:stCondLst>
                                        </p:cTn>
                                        <p:tgtEl>
                                          <p:spTgt spid="120"/>
                                        </p:tgtEl>
                                        <p:attrNameLst>
                                          <p:attrName>style.visibility</p:attrName>
                                        </p:attrNameLst>
                                      </p:cBhvr>
                                      <p:to>
                                        <p:strVal val="visible"/>
                                      </p:to>
                                    </p:set>
                                    <p:animEffect transition="in" filter="fade">
                                      <p:cBhvr>
                                        <p:cTn id="25" dur="250"/>
                                        <p:tgtEl>
                                          <p:spTgt spid="120"/>
                                        </p:tgtEl>
                                      </p:cBhvr>
                                    </p:animEffect>
                                    <p:anim calcmode="lin" valueType="num">
                                      <p:cBhvr>
                                        <p:cTn id="26" dur="250" fill="hold"/>
                                        <p:tgtEl>
                                          <p:spTgt spid="120"/>
                                        </p:tgtEl>
                                        <p:attrNameLst>
                                          <p:attrName>ppt_x</p:attrName>
                                        </p:attrNameLst>
                                      </p:cBhvr>
                                      <p:tavLst>
                                        <p:tav tm="0">
                                          <p:val>
                                            <p:strVal val="#ppt_x"/>
                                          </p:val>
                                        </p:tav>
                                        <p:tav tm="100000">
                                          <p:val>
                                            <p:strVal val="#ppt_x"/>
                                          </p:val>
                                        </p:tav>
                                      </p:tavLst>
                                    </p:anim>
                                    <p:anim calcmode="lin" valueType="num">
                                      <p:cBhvr>
                                        <p:cTn id="27" dur="250" fill="hold"/>
                                        <p:tgtEl>
                                          <p:spTgt spid="120"/>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25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250"/>
                                        <p:tgtEl>
                                          <p:spTgt spid="117"/>
                                        </p:tgtEl>
                                      </p:cBhvr>
                                    </p:animEffect>
                                    <p:anim calcmode="lin" valueType="num">
                                      <p:cBhvr>
                                        <p:cTn id="32" dur="250" fill="hold"/>
                                        <p:tgtEl>
                                          <p:spTgt spid="117"/>
                                        </p:tgtEl>
                                        <p:attrNameLst>
                                          <p:attrName>ppt_x</p:attrName>
                                        </p:attrNameLst>
                                      </p:cBhvr>
                                      <p:tavLst>
                                        <p:tav tm="0">
                                          <p:val>
                                            <p:strVal val="#ppt_x"/>
                                          </p:val>
                                        </p:tav>
                                        <p:tav tm="100000">
                                          <p:val>
                                            <p:strVal val="#ppt_x"/>
                                          </p:val>
                                        </p:tav>
                                      </p:tavLst>
                                    </p:anim>
                                    <p:anim calcmode="lin" valueType="num">
                                      <p:cBhvr>
                                        <p:cTn id="33" dur="250" fill="hold"/>
                                        <p:tgtEl>
                                          <p:spTgt spid="117"/>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25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250"/>
                                        <p:tgtEl>
                                          <p:spTgt spid="127"/>
                                        </p:tgtEl>
                                      </p:cBhvr>
                                    </p:animEffect>
                                    <p:anim calcmode="lin" valueType="num">
                                      <p:cBhvr>
                                        <p:cTn id="38" dur="250" fill="hold"/>
                                        <p:tgtEl>
                                          <p:spTgt spid="127"/>
                                        </p:tgtEl>
                                        <p:attrNameLst>
                                          <p:attrName>ppt_x</p:attrName>
                                        </p:attrNameLst>
                                      </p:cBhvr>
                                      <p:tavLst>
                                        <p:tav tm="0">
                                          <p:val>
                                            <p:strVal val="#ppt_x"/>
                                          </p:val>
                                        </p:tav>
                                        <p:tav tm="100000">
                                          <p:val>
                                            <p:strVal val="#ppt_x"/>
                                          </p:val>
                                        </p:tav>
                                      </p:tavLst>
                                    </p:anim>
                                    <p:anim calcmode="lin" valueType="num">
                                      <p:cBhvr>
                                        <p:cTn id="39" dur="250" fill="hold"/>
                                        <p:tgtEl>
                                          <p:spTgt spid="127"/>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250"/>
                                  </p:stCondLst>
                                  <p:childTnLst>
                                    <p:set>
                                      <p:cBhvr>
                                        <p:cTn id="42" dur="1" fill="hold">
                                          <p:stCondLst>
                                            <p:cond delay="0"/>
                                          </p:stCondLst>
                                        </p:cTn>
                                        <p:tgtEl>
                                          <p:spTgt spid="124"/>
                                        </p:tgtEl>
                                        <p:attrNameLst>
                                          <p:attrName>style.visibility</p:attrName>
                                        </p:attrNameLst>
                                      </p:cBhvr>
                                      <p:to>
                                        <p:strVal val="visible"/>
                                      </p:to>
                                    </p:set>
                                    <p:animEffect transition="in" filter="fade">
                                      <p:cBhvr>
                                        <p:cTn id="43" dur="250"/>
                                        <p:tgtEl>
                                          <p:spTgt spid="124"/>
                                        </p:tgtEl>
                                      </p:cBhvr>
                                    </p:animEffect>
                                    <p:anim calcmode="lin" valueType="num">
                                      <p:cBhvr>
                                        <p:cTn id="44" dur="250" fill="hold"/>
                                        <p:tgtEl>
                                          <p:spTgt spid="124"/>
                                        </p:tgtEl>
                                        <p:attrNameLst>
                                          <p:attrName>ppt_x</p:attrName>
                                        </p:attrNameLst>
                                      </p:cBhvr>
                                      <p:tavLst>
                                        <p:tav tm="0">
                                          <p:val>
                                            <p:strVal val="#ppt_x"/>
                                          </p:val>
                                        </p:tav>
                                        <p:tav tm="100000">
                                          <p:val>
                                            <p:strVal val="#ppt_x"/>
                                          </p:val>
                                        </p:tav>
                                      </p:tavLst>
                                    </p:anim>
                                    <p:anim calcmode="lin" valueType="num">
                                      <p:cBhvr>
                                        <p:cTn id="45" dur="250" fill="hold"/>
                                        <p:tgtEl>
                                          <p:spTgt spid="124"/>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25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250"/>
                                        <p:tgtEl>
                                          <p:spTgt spid="134"/>
                                        </p:tgtEl>
                                      </p:cBhvr>
                                    </p:animEffect>
                                    <p:anim calcmode="lin" valueType="num">
                                      <p:cBhvr>
                                        <p:cTn id="50" dur="250" fill="hold"/>
                                        <p:tgtEl>
                                          <p:spTgt spid="134"/>
                                        </p:tgtEl>
                                        <p:attrNameLst>
                                          <p:attrName>ppt_x</p:attrName>
                                        </p:attrNameLst>
                                      </p:cBhvr>
                                      <p:tavLst>
                                        <p:tav tm="0">
                                          <p:val>
                                            <p:strVal val="#ppt_x"/>
                                          </p:val>
                                        </p:tav>
                                        <p:tav tm="100000">
                                          <p:val>
                                            <p:strVal val="#ppt_x"/>
                                          </p:val>
                                        </p:tav>
                                      </p:tavLst>
                                    </p:anim>
                                    <p:anim calcmode="lin" valueType="num">
                                      <p:cBhvr>
                                        <p:cTn id="51" dur="250" fill="hold"/>
                                        <p:tgtEl>
                                          <p:spTgt spid="134"/>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nodeType="afterEffect">
                                  <p:stCondLst>
                                    <p:cond delay="250"/>
                                  </p:stCondLst>
                                  <p:childTnLst>
                                    <p:set>
                                      <p:cBhvr>
                                        <p:cTn id="54" dur="1" fill="hold">
                                          <p:stCondLst>
                                            <p:cond delay="0"/>
                                          </p:stCondLst>
                                        </p:cTn>
                                        <p:tgtEl>
                                          <p:spTgt spid="131"/>
                                        </p:tgtEl>
                                        <p:attrNameLst>
                                          <p:attrName>style.visibility</p:attrName>
                                        </p:attrNameLst>
                                      </p:cBhvr>
                                      <p:to>
                                        <p:strVal val="visible"/>
                                      </p:to>
                                    </p:set>
                                    <p:animEffect transition="in" filter="fade">
                                      <p:cBhvr>
                                        <p:cTn id="55" dur="250"/>
                                        <p:tgtEl>
                                          <p:spTgt spid="131"/>
                                        </p:tgtEl>
                                      </p:cBhvr>
                                    </p:animEffect>
                                    <p:anim calcmode="lin" valueType="num">
                                      <p:cBhvr>
                                        <p:cTn id="56" dur="250" fill="hold"/>
                                        <p:tgtEl>
                                          <p:spTgt spid="131"/>
                                        </p:tgtEl>
                                        <p:attrNameLst>
                                          <p:attrName>ppt_x</p:attrName>
                                        </p:attrNameLst>
                                      </p:cBhvr>
                                      <p:tavLst>
                                        <p:tav tm="0">
                                          <p:val>
                                            <p:strVal val="#ppt_x"/>
                                          </p:val>
                                        </p:tav>
                                        <p:tav tm="100000">
                                          <p:val>
                                            <p:strVal val="#ppt_x"/>
                                          </p:val>
                                        </p:tav>
                                      </p:tavLst>
                                    </p:anim>
                                    <p:anim calcmode="lin" valueType="num">
                                      <p:cBhvr>
                                        <p:cTn id="57" dur="250" fill="hold"/>
                                        <p:tgtEl>
                                          <p:spTgt spid="131"/>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250"/>
                                  </p:stCondLst>
                                  <p:childTnLst>
                                    <p:set>
                                      <p:cBhvr>
                                        <p:cTn id="60" dur="1" fill="hold">
                                          <p:stCondLst>
                                            <p:cond delay="0"/>
                                          </p:stCondLst>
                                        </p:cTn>
                                        <p:tgtEl>
                                          <p:spTgt spid="141"/>
                                        </p:tgtEl>
                                        <p:attrNameLst>
                                          <p:attrName>style.visibility</p:attrName>
                                        </p:attrNameLst>
                                      </p:cBhvr>
                                      <p:to>
                                        <p:strVal val="visible"/>
                                      </p:to>
                                    </p:set>
                                    <p:animEffect transition="in" filter="fade">
                                      <p:cBhvr>
                                        <p:cTn id="61" dur="250"/>
                                        <p:tgtEl>
                                          <p:spTgt spid="141"/>
                                        </p:tgtEl>
                                      </p:cBhvr>
                                    </p:animEffect>
                                    <p:anim calcmode="lin" valueType="num">
                                      <p:cBhvr>
                                        <p:cTn id="62" dur="250" fill="hold"/>
                                        <p:tgtEl>
                                          <p:spTgt spid="141"/>
                                        </p:tgtEl>
                                        <p:attrNameLst>
                                          <p:attrName>ppt_x</p:attrName>
                                        </p:attrNameLst>
                                      </p:cBhvr>
                                      <p:tavLst>
                                        <p:tav tm="0">
                                          <p:val>
                                            <p:strVal val="#ppt_x"/>
                                          </p:val>
                                        </p:tav>
                                        <p:tav tm="100000">
                                          <p:val>
                                            <p:strVal val="#ppt_x"/>
                                          </p:val>
                                        </p:tav>
                                      </p:tavLst>
                                    </p:anim>
                                    <p:anim calcmode="lin" valueType="num">
                                      <p:cBhvr>
                                        <p:cTn id="63" dur="250" fill="hold"/>
                                        <p:tgtEl>
                                          <p:spTgt spid="141"/>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nodeType="afterEffect">
                                  <p:stCondLst>
                                    <p:cond delay="25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250"/>
                                        <p:tgtEl>
                                          <p:spTgt spid="138"/>
                                        </p:tgtEl>
                                      </p:cBhvr>
                                    </p:animEffect>
                                    <p:anim calcmode="lin" valueType="num">
                                      <p:cBhvr>
                                        <p:cTn id="68" dur="250" fill="hold"/>
                                        <p:tgtEl>
                                          <p:spTgt spid="138"/>
                                        </p:tgtEl>
                                        <p:attrNameLst>
                                          <p:attrName>ppt_x</p:attrName>
                                        </p:attrNameLst>
                                      </p:cBhvr>
                                      <p:tavLst>
                                        <p:tav tm="0">
                                          <p:val>
                                            <p:strVal val="#ppt_x"/>
                                          </p:val>
                                        </p:tav>
                                        <p:tav tm="100000">
                                          <p:val>
                                            <p:strVal val="#ppt_x"/>
                                          </p:val>
                                        </p:tav>
                                      </p:tavLst>
                                    </p:anim>
                                    <p:anim calcmode="lin" valueType="num">
                                      <p:cBhvr>
                                        <p:cTn id="69" dur="250" fill="hold"/>
                                        <p:tgtEl>
                                          <p:spTgt spid="138"/>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25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250"/>
                                        <p:tgtEl>
                                          <p:spTgt spid="43"/>
                                        </p:tgtEl>
                                      </p:cBhvr>
                                    </p:animEffect>
                                    <p:anim calcmode="lin" valueType="num">
                                      <p:cBhvr>
                                        <p:cTn id="74" dur="250" fill="hold"/>
                                        <p:tgtEl>
                                          <p:spTgt spid="43"/>
                                        </p:tgtEl>
                                        <p:attrNameLst>
                                          <p:attrName>ppt_x</p:attrName>
                                        </p:attrNameLst>
                                      </p:cBhvr>
                                      <p:tavLst>
                                        <p:tav tm="0">
                                          <p:val>
                                            <p:strVal val="#ppt_x"/>
                                          </p:val>
                                        </p:tav>
                                        <p:tav tm="100000">
                                          <p:val>
                                            <p:strVal val="#ppt_x"/>
                                          </p:val>
                                        </p:tav>
                                      </p:tavLst>
                                    </p:anim>
                                    <p:anim calcmode="lin" valueType="num">
                                      <p:cBhvr>
                                        <p:cTn id="75" dur="250" fill="hold"/>
                                        <p:tgtEl>
                                          <p:spTgt spid="43"/>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nodeType="afterEffect">
                                  <p:stCondLst>
                                    <p:cond delay="25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250"/>
                                        <p:tgtEl>
                                          <p:spTgt spid="40"/>
                                        </p:tgtEl>
                                      </p:cBhvr>
                                    </p:animEffect>
                                    <p:anim calcmode="lin" valueType="num">
                                      <p:cBhvr>
                                        <p:cTn id="80" dur="250" fill="hold"/>
                                        <p:tgtEl>
                                          <p:spTgt spid="40"/>
                                        </p:tgtEl>
                                        <p:attrNameLst>
                                          <p:attrName>ppt_x</p:attrName>
                                        </p:attrNameLst>
                                      </p:cBhvr>
                                      <p:tavLst>
                                        <p:tav tm="0">
                                          <p:val>
                                            <p:strVal val="#ppt_x"/>
                                          </p:val>
                                        </p:tav>
                                        <p:tav tm="100000">
                                          <p:val>
                                            <p:strVal val="#ppt_x"/>
                                          </p:val>
                                        </p:tav>
                                      </p:tavLst>
                                    </p:anim>
                                    <p:anim calcmode="lin" valueType="num">
                                      <p:cBhvr>
                                        <p:cTn id="81" dur="250" fill="hold"/>
                                        <p:tgtEl>
                                          <p:spTgt spid="40"/>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42" presetClass="entr" presetSubtype="0" fill="hold" grpId="0" nodeType="afterEffect">
                                  <p:stCondLst>
                                    <p:cond delay="25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250"/>
                                        <p:tgtEl>
                                          <p:spTgt spid="51"/>
                                        </p:tgtEl>
                                      </p:cBhvr>
                                    </p:animEffect>
                                    <p:anim calcmode="lin" valueType="num">
                                      <p:cBhvr>
                                        <p:cTn id="86" dur="250" fill="hold"/>
                                        <p:tgtEl>
                                          <p:spTgt spid="51"/>
                                        </p:tgtEl>
                                        <p:attrNameLst>
                                          <p:attrName>ppt_x</p:attrName>
                                        </p:attrNameLst>
                                      </p:cBhvr>
                                      <p:tavLst>
                                        <p:tav tm="0">
                                          <p:val>
                                            <p:strVal val="#ppt_x"/>
                                          </p:val>
                                        </p:tav>
                                        <p:tav tm="100000">
                                          <p:val>
                                            <p:strVal val="#ppt_x"/>
                                          </p:val>
                                        </p:tav>
                                      </p:tavLst>
                                    </p:anim>
                                    <p:anim calcmode="lin" valueType="num">
                                      <p:cBhvr>
                                        <p:cTn id="87" dur="250" fill="hold"/>
                                        <p:tgtEl>
                                          <p:spTgt spid="51"/>
                                        </p:tgtEl>
                                        <p:attrNameLst>
                                          <p:attrName>ppt_y</p:attrName>
                                        </p:attrNameLst>
                                      </p:cBhvr>
                                      <p:tavLst>
                                        <p:tav tm="0">
                                          <p:val>
                                            <p:strVal val="#ppt_y+.1"/>
                                          </p:val>
                                        </p:tav>
                                        <p:tav tm="100000">
                                          <p:val>
                                            <p:strVal val="#ppt_y"/>
                                          </p:val>
                                        </p:tav>
                                      </p:tavLst>
                                    </p:anim>
                                  </p:childTnLst>
                                </p:cTn>
                              </p:par>
                            </p:childTnLst>
                          </p:cTn>
                        </p:par>
                        <p:par>
                          <p:cTn id="88" fill="hold">
                            <p:stCondLst>
                              <p:cond delay="7500"/>
                            </p:stCondLst>
                            <p:childTnLst>
                              <p:par>
                                <p:cTn id="89" presetID="42" presetClass="entr" presetSubtype="0" fill="hold" nodeType="afterEffect">
                                  <p:stCondLst>
                                    <p:cond delay="25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250"/>
                                        <p:tgtEl>
                                          <p:spTgt spid="47"/>
                                        </p:tgtEl>
                                      </p:cBhvr>
                                    </p:animEffect>
                                    <p:anim calcmode="lin" valueType="num">
                                      <p:cBhvr>
                                        <p:cTn id="92" dur="250" fill="hold"/>
                                        <p:tgtEl>
                                          <p:spTgt spid="47"/>
                                        </p:tgtEl>
                                        <p:attrNameLst>
                                          <p:attrName>ppt_x</p:attrName>
                                        </p:attrNameLst>
                                      </p:cBhvr>
                                      <p:tavLst>
                                        <p:tav tm="0">
                                          <p:val>
                                            <p:strVal val="#ppt_x"/>
                                          </p:val>
                                        </p:tav>
                                        <p:tav tm="100000">
                                          <p:val>
                                            <p:strVal val="#ppt_x"/>
                                          </p:val>
                                        </p:tav>
                                      </p:tavLst>
                                    </p:anim>
                                    <p:anim calcmode="lin" valueType="num">
                                      <p:cBhvr>
                                        <p:cTn id="93" dur="250" fill="hold"/>
                                        <p:tgtEl>
                                          <p:spTgt spid="47"/>
                                        </p:tgtEl>
                                        <p:attrNameLst>
                                          <p:attrName>ppt_y</p:attrName>
                                        </p:attrNameLst>
                                      </p:cBhvr>
                                      <p:tavLst>
                                        <p:tav tm="0">
                                          <p:val>
                                            <p:strVal val="#ppt_y+.1"/>
                                          </p:val>
                                        </p:tav>
                                        <p:tav tm="100000">
                                          <p:val>
                                            <p:strVal val="#ppt_y"/>
                                          </p:val>
                                        </p:tav>
                                      </p:tavLst>
                                    </p:anim>
                                  </p:childTnLst>
                                </p:cTn>
                              </p:par>
                              <p:par>
                                <p:cTn id="94" presetID="22" presetClass="entr" presetSubtype="4" fill="hold" grpId="0" nodeType="withEffect">
                                  <p:stCondLst>
                                    <p:cond delay="250"/>
                                  </p:stCondLst>
                                  <p:childTnLst>
                                    <p:set>
                                      <p:cBhvr>
                                        <p:cTn id="95" dur="1" fill="hold">
                                          <p:stCondLst>
                                            <p:cond delay="0"/>
                                          </p:stCondLst>
                                        </p:cTn>
                                        <p:tgtEl>
                                          <p:spTgt spid="87"/>
                                        </p:tgtEl>
                                        <p:attrNameLst>
                                          <p:attrName>style.visibility</p:attrName>
                                        </p:attrNameLst>
                                      </p:cBhvr>
                                      <p:to>
                                        <p:strVal val="visible"/>
                                      </p:to>
                                    </p:set>
                                    <p:animEffect transition="in" filter="wipe(down)">
                                      <p:cBhvr>
                                        <p:cTn id="96" dur="500"/>
                                        <p:tgtEl>
                                          <p:spTgt spid="87"/>
                                        </p:tgtEl>
                                      </p:cBhvr>
                                    </p:animEffect>
                                  </p:childTnLst>
                                </p:cTn>
                              </p:par>
                              <p:par>
                                <p:cTn id="97" presetID="22" presetClass="entr" presetSubtype="4" fill="hold" grpId="0" nodeType="withEffect">
                                  <p:stCondLst>
                                    <p:cond delay="250"/>
                                  </p:stCondLst>
                                  <p:childTnLst>
                                    <p:set>
                                      <p:cBhvr>
                                        <p:cTn id="98" dur="1" fill="hold">
                                          <p:stCondLst>
                                            <p:cond delay="0"/>
                                          </p:stCondLst>
                                        </p:cTn>
                                        <p:tgtEl>
                                          <p:spTgt spid="122"/>
                                        </p:tgtEl>
                                        <p:attrNameLst>
                                          <p:attrName>style.visibility</p:attrName>
                                        </p:attrNameLst>
                                      </p:cBhvr>
                                      <p:to>
                                        <p:strVal val="visible"/>
                                      </p:to>
                                    </p:set>
                                    <p:animEffect transition="in" filter="wipe(down)">
                                      <p:cBhvr>
                                        <p:cTn id="99" dur="500"/>
                                        <p:tgtEl>
                                          <p:spTgt spid="122"/>
                                        </p:tgtEl>
                                      </p:cBhvr>
                                    </p:animEffect>
                                  </p:childTnLst>
                                </p:cTn>
                              </p:par>
                              <p:par>
                                <p:cTn id="100" presetID="22" presetClass="entr" presetSubtype="4" fill="hold" grpId="0" nodeType="withEffect">
                                  <p:stCondLst>
                                    <p:cond delay="250"/>
                                  </p:stCondLst>
                                  <p:childTnLst>
                                    <p:set>
                                      <p:cBhvr>
                                        <p:cTn id="101" dur="1" fill="hold">
                                          <p:stCondLst>
                                            <p:cond delay="0"/>
                                          </p:stCondLst>
                                        </p:cTn>
                                        <p:tgtEl>
                                          <p:spTgt spid="129"/>
                                        </p:tgtEl>
                                        <p:attrNameLst>
                                          <p:attrName>style.visibility</p:attrName>
                                        </p:attrNameLst>
                                      </p:cBhvr>
                                      <p:to>
                                        <p:strVal val="visible"/>
                                      </p:to>
                                    </p:set>
                                    <p:animEffect transition="in" filter="wipe(down)">
                                      <p:cBhvr>
                                        <p:cTn id="102" dur="500"/>
                                        <p:tgtEl>
                                          <p:spTgt spid="129"/>
                                        </p:tgtEl>
                                      </p:cBhvr>
                                    </p:animEffect>
                                  </p:childTnLst>
                                </p:cTn>
                              </p:par>
                              <p:par>
                                <p:cTn id="103" presetID="22" presetClass="entr" presetSubtype="4" fill="hold" grpId="0" nodeType="withEffect">
                                  <p:stCondLst>
                                    <p:cond delay="250"/>
                                  </p:stCondLst>
                                  <p:childTnLst>
                                    <p:set>
                                      <p:cBhvr>
                                        <p:cTn id="104" dur="1" fill="hold">
                                          <p:stCondLst>
                                            <p:cond delay="0"/>
                                          </p:stCondLst>
                                        </p:cTn>
                                        <p:tgtEl>
                                          <p:spTgt spid="136"/>
                                        </p:tgtEl>
                                        <p:attrNameLst>
                                          <p:attrName>style.visibility</p:attrName>
                                        </p:attrNameLst>
                                      </p:cBhvr>
                                      <p:to>
                                        <p:strVal val="visible"/>
                                      </p:to>
                                    </p:set>
                                    <p:animEffect transition="in" filter="wipe(down)">
                                      <p:cBhvr>
                                        <p:cTn id="105" dur="500"/>
                                        <p:tgtEl>
                                          <p:spTgt spid="136"/>
                                        </p:tgtEl>
                                      </p:cBhvr>
                                    </p:animEffect>
                                  </p:childTnLst>
                                </p:cTn>
                              </p:par>
                              <p:par>
                                <p:cTn id="106" presetID="22" presetClass="entr" presetSubtype="4" fill="hold" grpId="0" nodeType="withEffect">
                                  <p:stCondLst>
                                    <p:cond delay="250"/>
                                  </p:stCondLst>
                                  <p:childTnLst>
                                    <p:set>
                                      <p:cBhvr>
                                        <p:cTn id="107" dur="1" fill="hold">
                                          <p:stCondLst>
                                            <p:cond delay="0"/>
                                          </p:stCondLst>
                                        </p:cTn>
                                        <p:tgtEl>
                                          <p:spTgt spid="143"/>
                                        </p:tgtEl>
                                        <p:attrNameLst>
                                          <p:attrName>style.visibility</p:attrName>
                                        </p:attrNameLst>
                                      </p:cBhvr>
                                      <p:to>
                                        <p:strVal val="visible"/>
                                      </p:to>
                                    </p:set>
                                    <p:animEffect transition="in" filter="wipe(down)">
                                      <p:cBhvr>
                                        <p:cTn id="108" dur="500"/>
                                        <p:tgtEl>
                                          <p:spTgt spid="143"/>
                                        </p:tgtEl>
                                      </p:cBhvr>
                                    </p:animEffect>
                                  </p:childTnLst>
                                </p:cTn>
                              </p:par>
                              <p:par>
                                <p:cTn id="109" presetID="22" presetClass="entr" presetSubtype="4" fill="hold" grpId="0" nodeType="withEffect">
                                  <p:stCondLst>
                                    <p:cond delay="250"/>
                                  </p:stCondLst>
                                  <p:childTnLst>
                                    <p:set>
                                      <p:cBhvr>
                                        <p:cTn id="110" dur="1" fill="hold">
                                          <p:stCondLst>
                                            <p:cond delay="0"/>
                                          </p:stCondLst>
                                        </p:cTn>
                                        <p:tgtEl>
                                          <p:spTgt spid="45"/>
                                        </p:tgtEl>
                                        <p:attrNameLst>
                                          <p:attrName>style.visibility</p:attrName>
                                        </p:attrNameLst>
                                      </p:cBhvr>
                                      <p:to>
                                        <p:strVal val="visible"/>
                                      </p:to>
                                    </p:set>
                                    <p:animEffect transition="in" filter="wipe(down)">
                                      <p:cBhvr>
                                        <p:cTn id="111" dur="500"/>
                                        <p:tgtEl>
                                          <p:spTgt spid="45"/>
                                        </p:tgtEl>
                                      </p:cBhvr>
                                    </p:animEffect>
                                  </p:childTnLst>
                                </p:cTn>
                              </p:par>
                              <p:par>
                                <p:cTn id="112" presetID="22" presetClass="entr" presetSubtype="4" fill="hold" grpId="0" nodeType="withEffect">
                                  <p:stCondLst>
                                    <p:cond delay="250"/>
                                  </p:stCondLst>
                                  <p:childTnLst>
                                    <p:set>
                                      <p:cBhvr>
                                        <p:cTn id="113" dur="1" fill="hold">
                                          <p:stCondLst>
                                            <p:cond delay="0"/>
                                          </p:stCondLst>
                                        </p:cTn>
                                        <p:tgtEl>
                                          <p:spTgt spid="53"/>
                                        </p:tgtEl>
                                        <p:attrNameLst>
                                          <p:attrName>style.visibility</p:attrName>
                                        </p:attrNameLst>
                                      </p:cBhvr>
                                      <p:to>
                                        <p:strVal val="visible"/>
                                      </p:to>
                                    </p:set>
                                    <p:animEffect transition="in" filter="wipe(down)">
                                      <p:cBhvr>
                                        <p:cTn id="1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85" grpId="0" animBg="1"/>
      <p:bldP spid="87" grpId="0"/>
      <p:bldP spid="120" grpId="0" animBg="1"/>
      <p:bldP spid="122" grpId="0"/>
      <p:bldP spid="127" grpId="0" animBg="1"/>
      <p:bldP spid="129" grpId="0"/>
      <p:bldP spid="134" grpId="0" animBg="1"/>
      <p:bldP spid="136" grpId="0"/>
      <p:bldP spid="141" grpId="0" animBg="1"/>
      <p:bldP spid="143" grpId="0"/>
      <p:bldP spid="43" grpId="0" animBg="1"/>
      <p:bldP spid="45" grpId="0"/>
      <p:bldP spid="51" grpId="0" animBg="1"/>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3" name="Picture 52">
            <a:extLst>
              <a:ext uri="{FF2B5EF4-FFF2-40B4-BE49-F238E27FC236}">
                <a16:creationId xmlns:a16="http://schemas.microsoft.com/office/drawing/2014/main" id="{331B0466-1DC9-4D38-8FFA-4370DEEC6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228" y="1097194"/>
            <a:ext cx="5990785" cy="4054019"/>
          </a:xfrm>
          <a:prstGeom prst="rect">
            <a:avLst/>
          </a:prstGeom>
        </p:spPr>
      </p:pic>
      <p:pic>
        <p:nvPicPr>
          <p:cNvPr id="54" name="Picture 53">
            <a:extLst>
              <a:ext uri="{FF2B5EF4-FFF2-40B4-BE49-F238E27FC236}">
                <a16:creationId xmlns:a16="http://schemas.microsoft.com/office/drawing/2014/main" id="{A2EB8A6B-1136-4FC3-8F0D-9FD4148C9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9265" y="959264"/>
            <a:ext cx="6508966" cy="4191949"/>
          </a:xfrm>
          <a:prstGeom prst="rect">
            <a:avLst/>
          </a:prstGeom>
        </p:spPr>
      </p:pic>
      <p:pic>
        <p:nvPicPr>
          <p:cNvPr id="56" name="Picture 55">
            <a:extLst>
              <a:ext uri="{FF2B5EF4-FFF2-40B4-BE49-F238E27FC236}">
                <a16:creationId xmlns:a16="http://schemas.microsoft.com/office/drawing/2014/main" id="{57DF0FDD-3CB3-4CD8-AAF5-C115412DC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2951" y="593261"/>
            <a:ext cx="7113526" cy="5322602"/>
          </a:xfrm>
          <a:prstGeom prst="rect">
            <a:avLst/>
          </a:prstGeom>
        </p:spPr>
      </p:pic>
      <p:pic>
        <p:nvPicPr>
          <p:cNvPr id="61" name="Picture 60">
            <a:extLst>
              <a:ext uri="{FF2B5EF4-FFF2-40B4-BE49-F238E27FC236}">
                <a16:creationId xmlns:a16="http://schemas.microsoft.com/office/drawing/2014/main" id="{2EA8DF9D-969C-4437-8403-5D499E6B51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2211" y="468016"/>
            <a:ext cx="7227942" cy="5829987"/>
          </a:xfrm>
          <a:prstGeom prst="rect">
            <a:avLst/>
          </a:prstGeom>
        </p:spPr>
      </p:pic>
      <p:pic>
        <p:nvPicPr>
          <p:cNvPr id="67" name="Picture 66">
            <a:extLst>
              <a:ext uri="{FF2B5EF4-FFF2-40B4-BE49-F238E27FC236}">
                <a16:creationId xmlns:a16="http://schemas.microsoft.com/office/drawing/2014/main" id="{92CAF8E4-294A-492F-AD34-90FB9207E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7391" y="264497"/>
            <a:ext cx="7356457" cy="6125487"/>
          </a:xfrm>
          <a:prstGeom prst="rect">
            <a:avLst/>
          </a:prstGeom>
        </p:spPr>
      </p:pic>
    </p:spTree>
    <p:extLst>
      <p:ext uri="{BB962C8B-B14F-4D97-AF65-F5344CB8AC3E}">
        <p14:creationId xmlns:p14="http://schemas.microsoft.com/office/powerpoint/2010/main" val="2265737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randombar(horizontal)">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1000"/>
                                        <p:tgtEl>
                                          <p:spTgt spid="61"/>
                                        </p:tgtEl>
                                      </p:cBhvr>
                                    </p:animEffect>
                                    <p:anim calcmode="lin" valueType="num">
                                      <p:cBhvr>
                                        <p:cTn id="26" dur="1000" fill="hold"/>
                                        <p:tgtEl>
                                          <p:spTgt spid="61"/>
                                        </p:tgtEl>
                                        <p:attrNameLst>
                                          <p:attrName>ppt_x</p:attrName>
                                        </p:attrNameLst>
                                      </p:cBhvr>
                                      <p:tavLst>
                                        <p:tav tm="0">
                                          <p:val>
                                            <p:strVal val="#ppt_x"/>
                                          </p:val>
                                        </p:tav>
                                        <p:tav tm="100000">
                                          <p:val>
                                            <p:strVal val="#ppt_x"/>
                                          </p:val>
                                        </p:tav>
                                      </p:tavLst>
                                    </p:anim>
                                    <p:anim calcmode="lin" valueType="num">
                                      <p:cBhvr>
                                        <p:cTn id="27"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1000"/>
                                        <p:tgtEl>
                                          <p:spTgt spid="67"/>
                                        </p:tgtEl>
                                      </p:cBhvr>
                                    </p:animEffect>
                                    <p:anim calcmode="lin" valueType="num">
                                      <p:cBhvr>
                                        <p:cTn id="33" dur="1000" fill="hold"/>
                                        <p:tgtEl>
                                          <p:spTgt spid="67"/>
                                        </p:tgtEl>
                                        <p:attrNameLst>
                                          <p:attrName>ppt_x</p:attrName>
                                        </p:attrNameLst>
                                      </p:cBhvr>
                                      <p:tavLst>
                                        <p:tav tm="0">
                                          <p:val>
                                            <p:strVal val="#ppt_x"/>
                                          </p:val>
                                        </p:tav>
                                        <p:tav tm="100000">
                                          <p:val>
                                            <p:strVal val="#ppt_x"/>
                                          </p:val>
                                        </p:tav>
                                      </p:tavLst>
                                    </p:anim>
                                    <p:anim calcmode="lin" valueType="num">
                                      <p:cBhvr>
                                        <p:cTn id="3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3" name="Picture 52">
            <a:extLst>
              <a:ext uri="{FF2B5EF4-FFF2-40B4-BE49-F238E27FC236}">
                <a16:creationId xmlns:a16="http://schemas.microsoft.com/office/drawing/2014/main" id="{A9C6126E-B934-473A-B477-280444532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66" y="148081"/>
            <a:ext cx="4567811" cy="3091079"/>
          </a:xfrm>
          <a:prstGeom prst="rect">
            <a:avLst/>
          </a:prstGeom>
        </p:spPr>
      </p:pic>
      <p:pic>
        <p:nvPicPr>
          <p:cNvPr id="54" name="Picture 53">
            <a:extLst>
              <a:ext uri="{FF2B5EF4-FFF2-40B4-BE49-F238E27FC236}">
                <a16:creationId xmlns:a16="http://schemas.microsoft.com/office/drawing/2014/main" id="{E8E779E2-5A8F-4901-BFC9-7692F8C21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8717" y="3157414"/>
            <a:ext cx="3483969" cy="3483969"/>
          </a:xfrm>
          <a:prstGeom prst="rect">
            <a:avLst/>
          </a:prstGeom>
        </p:spPr>
      </p:pic>
      <p:pic>
        <p:nvPicPr>
          <p:cNvPr id="56" name="Picture 55">
            <a:extLst>
              <a:ext uri="{FF2B5EF4-FFF2-40B4-BE49-F238E27FC236}">
                <a16:creationId xmlns:a16="http://schemas.microsoft.com/office/drawing/2014/main" id="{FF3C9151-2986-425F-9FE6-38DC1DF70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6346" y="3379780"/>
            <a:ext cx="3164013" cy="3109023"/>
          </a:xfrm>
          <a:prstGeom prst="rect">
            <a:avLst/>
          </a:prstGeom>
        </p:spPr>
      </p:pic>
      <p:pic>
        <p:nvPicPr>
          <p:cNvPr id="61" name="Picture 60">
            <a:extLst>
              <a:ext uri="{FF2B5EF4-FFF2-40B4-BE49-F238E27FC236}">
                <a16:creationId xmlns:a16="http://schemas.microsoft.com/office/drawing/2014/main" id="{D38E7B7D-92F4-49F8-90B6-08543371D0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9559" y="148081"/>
            <a:ext cx="4260510" cy="2840340"/>
          </a:xfrm>
          <a:prstGeom prst="rect">
            <a:avLst/>
          </a:prstGeom>
        </p:spPr>
      </p:pic>
      <p:pic>
        <p:nvPicPr>
          <p:cNvPr id="67" name="Picture 66">
            <a:extLst>
              <a:ext uri="{FF2B5EF4-FFF2-40B4-BE49-F238E27FC236}">
                <a16:creationId xmlns:a16="http://schemas.microsoft.com/office/drawing/2014/main" id="{4A26EEC5-DD03-4A34-BCC2-8C35F673ED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274" y="3278066"/>
            <a:ext cx="4112971" cy="3363317"/>
          </a:xfrm>
          <a:prstGeom prst="rect">
            <a:avLst/>
          </a:prstGeom>
        </p:spPr>
      </p:pic>
    </p:spTree>
    <p:extLst>
      <p:ext uri="{BB962C8B-B14F-4D97-AF65-F5344CB8AC3E}">
        <p14:creationId xmlns:p14="http://schemas.microsoft.com/office/powerpoint/2010/main" val="281567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3"/>
                                        </p:tgtEl>
                                      </p:cBhvr>
                                      <p:by x="150000" y="150000"/>
                                    </p:animScale>
                                  </p:childTnLst>
                                </p:cTn>
                              </p:par>
                              <p:par>
                                <p:cTn id="7" presetID="10"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fade">
                                      <p:cBhvr>
                                        <p:cTn id="9" dur="500"/>
                                        <p:tgtEl>
                                          <p:spTgt spid="56"/>
                                        </p:tgtEl>
                                      </p:cBhvr>
                                    </p:animEffect>
                                  </p:childTnLst>
                                </p:cTn>
                              </p:par>
                              <p:par>
                                <p:cTn id="10" presetID="6" presetClass="emph" presetSubtype="0" fill="hold" nodeType="withEffect">
                                  <p:stCondLst>
                                    <p:cond delay="0"/>
                                  </p:stCondLst>
                                  <p:childTnLst>
                                    <p:animScale>
                                      <p:cBhvr>
                                        <p:cTn id="11" dur="2000" fill="hold"/>
                                        <p:tgtEl>
                                          <p:spTgt spid="67"/>
                                        </p:tgtEl>
                                      </p:cBhvr>
                                      <p:by x="150000" y="150000"/>
                                    </p:animScale>
                                  </p:childTnLst>
                                </p:cTn>
                              </p:par>
                              <p:par>
                                <p:cTn id="12" presetID="1" presetClass="entr" presetSubtype="0"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6" name="Picture 55">
            <a:extLst>
              <a:ext uri="{FF2B5EF4-FFF2-40B4-BE49-F238E27FC236}">
                <a16:creationId xmlns:a16="http://schemas.microsoft.com/office/drawing/2014/main" id="{002E993D-0789-4340-8E2A-D6AD9125AE8E}"/>
              </a:ext>
            </a:extLst>
          </p:cNvPr>
          <p:cNvPicPr>
            <a:picLocks noChangeAspect="1"/>
          </p:cNvPicPr>
          <p:nvPr/>
        </p:nvPicPr>
        <p:blipFill>
          <a:blip r:embed="rId3"/>
          <a:stretch>
            <a:fillRect/>
          </a:stretch>
        </p:blipFill>
        <p:spPr>
          <a:xfrm>
            <a:off x="3323307" y="1363625"/>
            <a:ext cx="6725854" cy="3717816"/>
          </a:xfrm>
          <a:prstGeom prst="rect">
            <a:avLst/>
          </a:prstGeom>
        </p:spPr>
      </p:pic>
      <p:pic>
        <p:nvPicPr>
          <p:cNvPr id="61" name="Picture 60">
            <a:extLst>
              <a:ext uri="{FF2B5EF4-FFF2-40B4-BE49-F238E27FC236}">
                <a16:creationId xmlns:a16="http://schemas.microsoft.com/office/drawing/2014/main" id="{F3E6FA41-F3C4-4E02-9CE6-5E3B0A214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096" y="1290415"/>
            <a:ext cx="7329736" cy="3798874"/>
          </a:xfrm>
          <a:prstGeom prst="rect">
            <a:avLst/>
          </a:prstGeom>
        </p:spPr>
      </p:pic>
      <p:pic>
        <p:nvPicPr>
          <p:cNvPr id="67" name="Picture 66">
            <a:extLst>
              <a:ext uri="{FF2B5EF4-FFF2-40B4-BE49-F238E27FC236}">
                <a16:creationId xmlns:a16="http://schemas.microsoft.com/office/drawing/2014/main" id="{C9861A55-E9EC-4AB3-87B2-CFC708464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0316" y="1042851"/>
            <a:ext cx="7600704" cy="4046438"/>
          </a:xfrm>
          <a:prstGeom prst="rect">
            <a:avLst/>
          </a:prstGeom>
        </p:spPr>
      </p:pic>
    </p:spTree>
    <p:extLst>
      <p:ext uri="{BB962C8B-B14F-4D97-AF65-F5344CB8AC3E}">
        <p14:creationId xmlns:p14="http://schemas.microsoft.com/office/powerpoint/2010/main" val="6206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1000"/>
                                        <p:tgtEl>
                                          <p:spTgt spid="61"/>
                                        </p:tgtEl>
                                      </p:cBhvr>
                                    </p:animEffect>
                                    <p:anim calcmode="lin" valueType="num">
                                      <p:cBhvr>
                                        <p:cTn id="15" dur="1000" fill="hold"/>
                                        <p:tgtEl>
                                          <p:spTgt spid="61"/>
                                        </p:tgtEl>
                                        <p:attrNameLst>
                                          <p:attrName>ppt_x</p:attrName>
                                        </p:attrNameLst>
                                      </p:cBhvr>
                                      <p:tavLst>
                                        <p:tav tm="0">
                                          <p:val>
                                            <p:strVal val="#ppt_x"/>
                                          </p:val>
                                        </p:tav>
                                        <p:tav tm="100000">
                                          <p:val>
                                            <p:strVal val="#ppt_x"/>
                                          </p:val>
                                        </p:tav>
                                      </p:tavLst>
                                    </p:anim>
                                    <p:anim calcmode="lin" valueType="num">
                                      <p:cBhvr>
                                        <p:cTn id="1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1000"/>
                                        <p:tgtEl>
                                          <p:spTgt spid="67"/>
                                        </p:tgtEl>
                                      </p:cBhvr>
                                    </p:animEffect>
                                    <p:anim calcmode="lin" valueType="num">
                                      <p:cBhvr>
                                        <p:cTn id="22" dur="1000" fill="hold"/>
                                        <p:tgtEl>
                                          <p:spTgt spid="67"/>
                                        </p:tgtEl>
                                        <p:attrNameLst>
                                          <p:attrName>ppt_x</p:attrName>
                                        </p:attrNameLst>
                                      </p:cBhvr>
                                      <p:tavLst>
                                        <p:tav tm="0">
                                          <p:val>
                                            <p:strVal val="#ppt_x"/>
                                          </p:val>
                                        </p:tav>
                                        <p:tav tm="100000">
                                          <p:val>
                                            <p:strVal val="#ppt_x"/>
                                          </p:val>
                                        </p:tav>
                                      </p:tavLst>
                                    </p:anim>
                                    <p:anim calcmode="lin" valueType="num">
                                      <p:cBhvr>
                                        <p:cTn id="23"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3" name="TextBox 1">
            <a:extLst>
              <a:ext uri="{FF2B5EF4-FFF2-40B4-BE49-F238E27FC236}">
                <a16:creationId xmlns:a16="http://schemas.microsoft.com/office/drawing/2014/main" id="{D04608C2-4464-423C-9122-A58936E86B9E}"/>
              </a:ext>
            </a:extLst>
          </p:cNvPr>
          <p:cNvSpPr txBox="1"/>
          <p:nvPr/>
        </p:nvSpPr>
        <p:spPr>
          <a:xfrm>
            <a:off x="3002850" y="317993"/>
            <a:ext cx="678161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5969"/>
                </a:solidFill>
                <a:latin typeface="Tw Cen MT" pitchFamily="34" charset="0"/>
              </a:rPr>
              <a:t>Using Siamese Networks with Transfer Learning for Face Recognition on Small-Samples Datasets</a:t>
            </a:r>
          </a:p>
        </p:txBody>
      </p:sp>
      <p:pic>
        <p:nvPicPr>
          <p:cNvPr id="54" name="Picture 53">
            <a:extLst>
              <a:ext uri="{FF2B5EF4-FFF2-40B4-BE49-F238E27FC236}">
                <a16:creationId xmlns:a16="http://schemas.microsoft.com/office/drawing/2014/main" id="{7FD6D45A-E247-4E64-B221-1A8E7F4F4994}"/>
              </a:ext>
            </a:extLst>
          </p:cNvPr>
          <p:cNvPicPr>
            <a:picLocks noChangeAspect="1"/>
          </p:cNvPicPr>
          <p:nvPr/>
        </p:nvPicPr>
        <p:blipFill>
          <a:blip r:embed="rId3"/>
          <a:stretch>
            <a:fillRect/>
          </a:stretch>
        </p:blipFill>
        <p:spPr>
          <a:xfrm rot="5400000">
            <a:off x="6235278" y="2304303"/>
            <a:ext cx="4764354" cy="2772001"/>
          </a:xfrm>
          <a:prstGeom prst="rect">
            <a:avLst/>
          </a:prstGeom>
        </p:spPr>
      </p:pic>
      <p:sp>
        <p:nvSpPr>
          <p:cNvPr id="56" name="TextBox 50">
            <a:extLst>
              <a:ext uri="{FF2B5EF4-FFF2-40B4-BE49-F238E27FC236}">
                <a16:creationId xmlns:a16="http://schemas.microsoft.com/office/drawing/2014/main" id="{D56A63B2-E00D-4D8F-BD23-8BE9C2AFBB9E}"/>
              </a:ext>
            </a:extLst>
          </p:cNvPr>
          <p:cNvSpPr txBox="1"/>
          <p:nvPr/>
        </p:nvSpPr>
        <p:spPr>
          <a:xfrm>
            <a:off x="7487670" y="6211707"/>
            <a:ext cx="2515786"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b="1" dirty="0">
                <a:solidFill>
                  <a:srgbClr val="5D7373"/>
                </a:solidFill>
                <a:latin typeface="Tw Cen MT" pitchFamily="34" charset="0"/>
              </a:rPr>
              <a:t>Fig. : VGG-16 with fully connected layers on top for fine-tuning.</a:t>
            </a:r>
          </a:p>
        </p:txBody>
      </p:sp>
      <p:sp>
        <p:nvSpPr>
          <p:cNvPr id="61" name="TextBox 51">
            <a:extLst>
              <a:ext uri="{FF2B5EF4-FFF2-40B4-BE49-F238E27FC236}">
                <a16:creationId xmlns:a16="http://schemas.microsoft.com/office/drawing/2014/main" id="{E36EE0CA-0442-465B-B15E-211B7A779D39}"/>
              </a:ext>
            </a:extLst>
          </p:cNvPr>
          <p:cNvSpPr txBox="1"/>
          <p:nvPr/>
        </p:nvSpPr>
        <p:spPr>
          <a:xfrm>
            <a:off x="2373209" y="1624956"/>
            <a:ext cx="4689799"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Model : </a:t>
            </a:r>
            <a:r>
              <a:rPr lang="en-GB" sz="2400" b="1" dirty="0">
                <a:solidFill>
                  <a:srgbClr val="5D7373"/>
                </a:solidFill>
                <a:latin typeface="Tw Cen MT" pitchFamily="34" charset="0"/>
              </a:rPr>
              <a:t>Siamese-VGG</a:t>
            </a:r>
          </a:p>
        </p:txBody>
      </p:sp>
      <mc:AlternateContent xmlns:mc="http://schemas.openxmlformats.org/markup-compatibility/2006" xmlns:a14="http://schemas.microsoft.com/office/drawing/2010/main">
        <mc:Choice Requires="a14">
          <p:sp>
            <p:nvSpPr>
              <p:cNvPr id="67" name="TextBox 52">
                <a:extLst>
                  <a:ext uri="{FF2B5EF4-FFF2-40B4-BE49-F238E27FC236}">
                    <a16:creationId xmlns:a16="http://schemas.microsoft.com/office/drawing/2014/main" id="{3FA05A71-1E66-426B-BEA3-1D5FE3CCA53D}"/>
                  </a:ext>
                </a:extLst>
              </p:cNvPr>
              <p:cNvSpPr txBox="1"/>
              <p:nvPr/>
            </p:nvSpPr>
            <p:spPr>
              <a:xfrm>
                <a:off x="2523001" y="5441505"/>
                <a:ext cx="3662032" cy="7694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Accuracy : </a:t>
                </a:r>
                <a:r>
                  <a:rPr lang="en-GB" sz="2400" b="1" dirty="0">
                    <a:solidFill>
                      <a:srgbClr val="5D7373"/>
                    </a:solidFill>
                    <a:latin typeface="Tw Cen MT" pitchFamily="34" charset="0"/>
                  </a:rPr>
                  <a:t>95.62 </a:t>
                </a:r>
                <a14:m>
                  <m:oMath xmlns:m="http://schemas.openxmlformats.org/officeDocument/2006/math">
                    <m:r>
                      <a:rPr lang="en-GB" sz="2400" b="1" i="1" smtClean="0">
                        <a:solidFill>
                          <a:srgbClr val="5D7373"/>
                        </a:solidFill>
                        <a:latin typeface="Cambria Math" panose="02040503050406030204" pitchFamily="18" charset="0"/>
                      </a:rPr>
                      <m:t>±</m:t>
                    </m:r>
                    <m:r>
                      <a:rPr lang="en-US" sz="2400" b="1" i="1" smtClean="0">
                        <a:solidFill>
                          <a:srgbClr val="5D7373"/>
                        </a:solidFill>
                        <a:latin typeface="Cambria Math" panose="02040503050406030204" pitchFamily="18" charset="0"/>
                      </a:rPr>
                      <m:t> </m:t>
                    </m:r>
                  </m:oMath>
                </a14:m>
                <a:r>
                  <a:rPr lang="en-GB" sz="2400" b="1" dirty="0">
                    <a:solidFill>
                      <a:srgbClr val="5D7373"/>
                    </a:solidFill>
                    <a:latin typeface="Tw Cen MT" pitchFamily="34" charset="0"/>
                  </a:rPr>
                  <a:t>0.42 %</a:t>
                </a:r>
              </a:p>
              <a:p>
                <a:r>
                  <a:rPr lang="en-GB" sz="2000" b="1" dirty="0">
                    <a:solidFill>
                      <a:srgbClr val="5D7373"/>
                    </a:solidFill>
                    <a:latin typeface="Tw Cen MT" pitchFamily="34" charset="0"/>
                  </a:rPr>
                  <a:t>                       </a:t>
                </a:r>
              </a:p>
            </p:txBody>
          </p:sp>
        </mc:Choice>
        <mc:Fallback xmlns="">
          <p:sp>
            <p:nvSpPr>
              <p:cNvPr id="67" name="TextBox 52">
                <a:extLst>
                  <a:ext uri="{FF2B5EF4-FFF2-40B4-BE49-F238E27FC236}">
                    <a16:creationId xmlns:a16="http://schemas.microsoft.com/office/drawing/2014/main" id="{3FA05A71-1E66-426B-BEA3-1D5FE3CCA53D}"/>
                  </a:ext>
                </a:extLst>
              </p:cNvPr>
              <p:cNvSpPr txBox="1">
                <a:spLocks noRot="1" noChangeAspect="1" noMove="1" noResize="1" noEditPoints="1" noAdjustHandles="1" noChangeArrowheads="1" noChangeShapeType="1" noTextEdit="1"/>
              </p:cNvSpPr>
              <p:nvPr/>
            </p:nvSpPr>
            <p:spPr>
              <a:xfrm>
                <a:off x="2523001" y="5441505"/>
                <a:ext cx="3662032" cy="769441"/>
              </a:xfrm>
              <a:prstGeom prst="rect">
                <a:avLst/>
              </a:prstGeom>
              <a:blipFill>
                <a:blip r:embed="rId4"/>
                <a:stretch>
                  <a:fillRect l="-2662" t="-6349" r="-1498"/>
                </a:stretch>
              </a:blipFill>
            </p:spPr>
            <p:txBody>
              <a:bodyPr/>
              <a:lstStyle/>
              <a:p>
                <a:r>
                  <a:rPr lang="en-US">
                    <a:noFill/>
                  </a:rPr>
                  <a:t> </a:t>
                </a:r>
              </a:p>
            </p:txBody>
          </p:sp>
        </mc:Fallback>
      </mc:AlternateContent>
      <p:sp>
        <p:nvSpPr>
          <p:cNvPr id="68" name="TextBox 53">
            <a:extLst>
              <a:ext uri="{FF2B5EF4-FFF2-40B4-BE49-F238E27FC236}">
                <a16:creationId xmlns:a16="http://schemas.microsoft.com/office/drawing/2014/main" id="{6A094284-9CA3-4F45-9602-E8C8956DAA0C}"/>
              </a:ext>
            </a:extLst>
          </p:cNvPr>
          <p:cNvSpPr txBox="1"/>
          <p:nvPr/>
        </p:nvSpPr>
        <p:spPr>
          <a:xfrm>
            <a:off x="4097887" y="3228246"/>
            <a:ext cx="2991149" cy="175432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solidFill>
                  <a:srgbClr val="5D7373"/>
                </a:solidFill>
                <a:latin typeface="Tw Cen MT" pitchFamily="34" charset="0"/>
              </a:rPr>
              <a:t>Contains over 13000 facial images of 1680 individuals.</a:t>
            </a:r>
          </a:p>
          <a:p>
            <a:pPr marL="342900" indent="-342900">
              <a:buFont typeface="Arial" panose="020B0604020202020204" pitchFamily="34" charset="0"/>
              <a:buChar char="•"/>
            </a:pPr>
            <a:r>
              <a:rPr lang="en-GB" dirty="0">
                <a:solidFill>
                  <a:srgbClr val="5D7373"/>
                </a:solidFill>
                <a:latin typeface="Tw Cen MT" pitchFamily="34" charset="0"/>
              </a:rPr>
              <a:t>Coloured images with image size 250 X 250.</a:t>
            </a:r>
          </a:p>
          <a:p>
            <a:r>
              <a:rPr lang="en-GB" b="1" dirty="0">
                <a:solidFill>
                  <a:srgbClr val="5D7373"/>
                </a:solidFill>
                <a:latin typeface="Tw Cen MT" pitchFamily="34" charset="0"/>
              </a:rPr>
              <a:t>                       </a:t>
            </a:r>
          </a:p>
        </p:txBody>
      </p:sp>
      <p:sp>
        <p:nvSpPr>
          <p:cNvPr id="69" name="TextBox 55">
            <a:extLst>
              <a:ext uri="{FF2B5EF4-FFF2-40B4-BE49-F238E27FC236}">
                <a16:creationId xmlns:a16="http://schemas.microsoft.com/office/drawing/2014/main" id="{1172D1EB-6AC5-4E91-8EF5-2DCD11B18DD3}"/>
              </a:ext>
            </a:extLst>
          </p:cNvPr>
          <p:cNvSpPr txBox="1"/>
          <p:nvPr/>
        </p:nvSpPr>
        <p:spPr>
          <a:xfrm>
            <a:off x="2380583" y="2670880"/>
            <a:ext cx="3662032" cy="7694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Dataset Used : </a:t>
            </a:r>
            <a:r>
              <a:rPr lang="en-GB" sz="2400" b="1" dirty="0">
                <a:solidFill>
                  <a:srgbClr val="5D7373"/>
                </a:solidFill>
                <a:latin typeface="Tw Cen MT" pitchFamily="34" charset="0"/>
              </a:rPr>
              <a:t>LFW dataset </a:t>
            </a:r>
          </a:p>
          <a:p>
            <a:r>
              <a:rPr lang="en-GB" sz="2000" b="1" dirty="0">
                <a:solidFill>
                  <a:srgbClr val="5D7373"/>
                </a:solidFill>
                <a:latin typeface="Tw Cen MT" pitchFamily="34" charset="0"/>
              </a:rPr>
              <a:t>                       </a:t>
            </a:r>
          </a:p>
        </p:txBody>
      </p:sp>
    </p:spTree>
    <p:extLst>
      <p:ext uri="{BB962C8B-B14F-4D97-AF65-F5344CB8AC3E}">
        <p14:creationId xmlns:p14="http://schemas.microsoft.com/office/powerpoint/2010/main" val="167718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ppt_x"/>
                                          </p:val>
                                        </p:tav>
                                        <p:tav tm="100000">
                                          <p:val>
                                            <p:strVal val="#ppt_x"/>
                                          </p:val>
                                        </p:tav>
                                      </p:tavLst>
                                    </p:anim>
                                    <p:anim calcmode="lin" valueType="num">
                                      <p:cBhvr additive="base">
                                        <p:cTn id="16" dur="500" fill="hold"/>
                                        <p:tgtEl>
                                          <p:spTgt spid="5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ppt_x"/>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ppt_x"/>
                                          </p:val>
                                        </p:tav>
                                        <p:tav tm="100000">
                                          <p:val>
                                            <p:strVal val="#ppt_x"/>
                                          </p:val>
                                        </p:tav>
                                      </p:tavLst>
                                    </p:anim>
                                    <p:anim calcmode="lin" valueType="num">
                                      <p:cBhvr additive="base">
                                        <p:cTn id="24" dur="500" fill="hold"/>
                                        <p:tgtEl>
                                          <p:spTgt spid="6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fill="hold"/>
                                        <p:tgtEl>
                                          <p:spTgt spid="68"/>
                                        </p:tgtEl>
                                        <p:attrNameLst>
                                          <p:attrName>ppt_x</p:attrName>
                                        </p:attrNameLst>
                                      </p:cBhvr>
                                      <p:tavLst>
                                        <p:tav tm="0">
                                          <p:val>
                                            <p:strVal val="#ppt_x"/>
                                          </p:val>
                                        </p:tav>
                                        <p:tav tm="100000">
                                          <p:val>
                                            <p:strVal val="#ppt_x"/>
                                          </p:val>
                                        </p:tav>
                                      </p:tavLst>
                                    </p:anim>
                                    <p:anim calcmode="lin" valueType="num">
                                      <p:cBhvr additive="base">
                                        <p:cTn id="28" dur="500" fill="hold"/>
                                        <p:tgtEl>
                                          <p:spTgt spid="6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7" grpId="0"/>
      <p:bldP spid="68"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51041" y="-9012"/>
            <a:ext cx="11501965" cy="6858000"/>
            <a:chOff x="185767" y="983"/>
            <a:chExt cx="11501965" cy="6858000"/>
          </a:xfrm>
        </p:grpSpPr>
        <p:sp>
          <p:nvSpPr>
            <p:cNvPr id="78" name="Rectangle 77">
              <a:extLst>
                <a:ext uri="{FF2B5EF4-FFF2-40B4-BE49-F238E27FC236}">
                  <a16:creationId xmlns:a16="http://schemas.microsoft.com/office/drawing/2014/main" id="{D8D882D0-536E-4E01-8D43-E11B83C9EFBF}"/>
                </a:ext>
              </a:extLst>
            </p:cNvPr>
            <p:cNvSpPr/>
            <p:nvPr/>
          </p:nvSpPr>
          <p:spPr>
            <a:xfrm>
              <a:off x="185767" y="983"/>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74" name="TextBox 1">
            <a:extLst>
              <a:ext uri="{FF2B5EF4-FFF2-40B4-BE49-F238E27FC236}">
                <a16:creationId xmlns:a16="http://schemas.microsoft.com/office/drawing/2014/main" id="{899BCC93-6F0B-4CCE-8D3A-580628D73A73}"/>
              </a:ext>
            </a:extLst>
          </p:cNvPr>
          <p:cNvSpPr txBox="1"/>
          <p:nvPr/>
        </p:nvSpPr>
        <p:spPr>
          <a:xfrm>
            <a:off x="3079815" y="317993"/>
            <a:ext cx="756965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5969"/>
                </a:solidFill>
                <a:latin typeface="Tw Cen MT" pitchFamily="34" charset="0"/>
              </a:rPr>
              <a:t>Face recognition based on improved VGGNET convolutional neural network</a:t>
            </a:r>
          </a:p>
        </p:txBody>
      </p:sp>
      <p:sp>
        <p:nvSpPr>
          <p:cNvPr id="75" name="TextBox 51">
            <a:extLst>
              <a:ext uri="{FF2B5EF4-FFF2-40B4-BE49-F238E27FC236}">
                <a16:creationId xmlns:a16="http://schemas.microsoft.com/office/drawing/2014/main" id="{E36EE0CA-0442-465B-B15E-211B7A779D39}"/>
              </a:ext>
            </a:extLst>
          </p:cNvPr>
          <p:cNvSpPr txBox="1"/>
          <p:nvPr/>
        </p:nvSpPr>
        <p:spPr>
          <a:xfrm>
            <a:off x="2450174" y="1624956"/>
            <a:ext cx="4689799"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Model : </a:t>
            </a:r>
            <a:r>
              <a:rPr lang="en-GB" sz="2400" b="1" dirty="0">
                <a:solidFill>
                  <a:srgbClr val="5D7373"/>
                </a:solidFill>
                <a:latin typeface="Tw Cen MT" pitchFamily="34" charset="0"/>
              </a:rPr>
              <a:t>MicroFace (VGG-16 Based)</a:t>
            </a:r>
          </a:p>
        </p:txBody>
      </p:sp>
      <p:sp>
        <p:nvSpPr>
          <p:cNvPr id="76" name="TextBox 52">
            <a:extLst>
              <a:ext uri="{FF2B5EF4-FFF2-40B4-BE49-F238E27FC236}">
                <a16:creationId xmlns:a16="http://schemas.microsoft.com/office/drawing/2014/main" id="{3FA05A71-1E66-426B-BEA3-1D5FE3CCA53D}"/>
              </a:ext>
            </a:extLst>
          </p:cNvPr>
          <p:cNvSpPr txBox="1"/>
          <p:nvPr/>
        </p:nvSpPr>
        <p:spPr>
          <a:xfrm>
            <a:off x="2681694" y="5233046"/>
            <a:ext cx="3662032"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Accuracy : </a:t>
            </a:r>
            <a:r>
              <a:rPr lang="en-GB" sz="2400" b="1" dirty="0">
                <a:solidFill>
                  <a:srgbClr val="5D7373"/>
                </a:solidFill>
                <a:latin typeface="Tw Cen MT" pitchFamily="34" charset="0"/>
              </a:rPr>
              <a:t>96.26%</a:t>
            </a:r>
            <a:r>
              <a:rPr lang="en-GB" sz="2000" b="1" dirty="0">
                <a:solidFill>
                  <a:srgbClr val="5D7373"/>
                </a:solidFill>
                <a:latin typeface="Tw Cen MT" pitchFamily="34" charset="0"/>
              </a:rPr>
              <a:t>                       </a:t>
            </a:r>
          </a:p>
        </p:txBody>
      </p:sp>
      <p:sp>
        <p:nvSpPr>
          <p:cNvPr id="82" name="TextBox 53">
            <a:extLst>
              <a:ext uri="{FF2B5EF4-FFF2-40B4-BE49-F238E27FC236}">
                <a16:creationId xmlns:a16="http://schemas.microsoft.com/office/drawing/2014/main" id="{6A094284-9CA3-4F45-9602-E8C8956DAA0C}"/>
              </a:ext>
            </a:extLst>
          </p:cNvPr>
          <p:cNvSpPr txBox="1"/>
          <p:nvPr/>
        </p:nvSpPr>
        <p:spPr>
          <a:xfrm>
            <a:off x="4226961" y="3308409"/>
            <a:ext cx="2991149" cy="147732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solidFill>
                  <a:srgbClr val="5D7373"/>
                </a:solidFill>
                <a:latin typeface="Tw Cen MT" pitchFamily="34" charset="0"/>
              </a:rPr>
              <a:t>Contains 500000 images of 10575 people.</a:t>
            </a:r>
          </a:p>
          <a:p>
            <a:pPr marL="342900" indent="-342900">
              <a:buFont typeface="Arial" panose="020B0604020202020204" pitchFamily="34" charset="0"/>
              <a:buChar char="•"/>
            </a:pPr>
            <a:r>
              <a:rPr lang="en-GB" dirty="0">
                <a:solidFill>
                  <a:srgbClr val="5D7373"/>
                </a:solidFill>
                <a:latin typeface="Tw Cen MT" pitchFamily="34" charset="0"/>
              </a:rPr>
              <a:t>Coloured images with image size 224 X 224.</a:t>
            </a:r>
          </a:p>
          <a:p>
            <a:r>
              <a:rPr lang="en-GB" b="1" dirty="0">
                <a:solidFill>
                  <a:srgbClr val="5D7373"/>
                </a:solidFill>
                <a:latin typeface="Tw Cen MT" pitchFamily="34" charset="0"/>
              </a:rPr>
              <a:t>                       </a:t>
            </a:r>
          </a:p>
        </p:txBody>
      </p:sp>
      <p:sp>
        <p:nvSpPr>
          <p:cNvPr id="83" name="TextBox 55">
            <a:extLst>
              <a:ext uri="{FF2B5EF4-FFF2-40B4-BE49-F238E27FC236}">
                <a16:creationId xmlns:a16="http://schemas.microsoft.com/office/drawing/2014/main" id="{1172D1EB-6AC5-4E91-8EF5-2DCD11B18DD3}"/>
              </a:ext>
            </a:extLst>
          </p:cNvPr>
          <p:cNvSpPr txBox="1"/>
          <p:nvPr/>
        </p:nvSpPr>
        <p:spPr>
          <a:xfrm>
            <a:off x="2457547" y="2670880"/>
            <a:ext cx="4246025" cy="7694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Dataset Used : </a:t>
            </a:r>
            <a:r>
              <a:rPr lang="en-GB" sz="2400" b="1" dirty="0">
                <a:solidFill>
                  <a:srgbClr val="5D7373"/>
                </a:solidFill>
                <a:latin typeface="Tw Cen MT" pitchFamily="34" charset="0"/>
              </a:rPr>
              <a:t>CASIA WebFace</a:t>
            </a:r>
          </a:p>
          <a:p>
            <a:r>
              <a:rPr lang="en-GB" sz="2000" b="1" dirty="0">
                <a:solidFill>
                  <a:srgbClr val="5D7373"/>
                </a:solidFill>
                <a:latin typeface="Tw Cen MT" pitchFamily="34" charset="0"/>
              </a:rPr>
              <a:t>                       </a:t>
            </a:r>
          </a:p>
        </p:txBody>
      </p:sp>
      <p:pic>
        <p:nvPicPr>
          <p:cNvPr id="84" name="Picture 83">
            <a:extLst>
              <a:ext uri="{FF2B5EF4-FFF2-40B4-BE49-F238E27FC236}">
                <a16:creationId xmlns:a16="http://schemas.microsoft.com/office/drawing/2014/main" id="{2B5DCE08-EA3D-4423-991D-65FD8CBB26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65751" y="2282866"/>
            <a:ext cx="3178956" cy="3021868"/>
          </a:xfrm>
          <a:prstGeom prst="rect">
            <a:avLst/>
          </a:prstGeom>
        </p:spPr>
      </p:pic>
    </p:spTree>
    <p:extLst>
      <p:ext uri="{BB962C8B-B14F-4D97-AF65-F5344CB8AC3E}">
        <p14:creationId xmlns:p14="http://schemas.microsoft.com/office/powerpoint/2010/main" val="12329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500" fill="hold"/>
                                        <p:tgtEl>
                                          <p:spTgt spid="83"/>
                                        </p:tgtEl>
                                        <p:attrNameLst>
                                          <p:attrName>ppt_x</p:attrName>
                                        </p:attrNameLst>
                                      </p:cBhvr>
                                      <p:tavLst>
                                        <p:tav tm="0">
                                          <p:val>
                                            <p:strVal val="#ppt_x"/>
                                          </p:val>
                                        </p:tav>
                                        <p:tav tm="100000">
                                          <p:val>
                                            <p:strVal val="#ppt_x"/>
                                          </p:val>
                                        </p:tav>
                                      </p:tavLst>
                                    </p:anim>
                                    <p:anim calcmode="lin" valueType="num">
                                      <p:cBhvr additive="base">
                                        <p:cTn id="16" dur="50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ppt_x"/>
                                          </p:val>
                                        </p:tav>
                                        <p:tav tm="100000">
                                          <p:val>
                                            <p:strVal val="#ppt_x"/>
                                          </p:val>
                                        </p:tav>
                                      </p:tavLst>
                                    </p:anim>
                                    <p:anim calcmode="lin" valueType="num">
                                      <p:cBhvr additive="base">
                                        <p:cTn id="24" dur="500" fill="hold"/>
                                        <p:tgtEl>
                                          <p:spTgt spid="7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additive="base">
                                        <p:cTn id="27" dur="500" fill="hold"/>
                                        <p:tgtEl>
                                          <p:spTgt spid="84"/>
                                        </p:tgtEl>
                                        <p:attrNameLst>
                                          <p:attrName>ppt_x</p:attrName>
                                        </p:attrNameLst>
                                      </p:cBhvr>
                                      <p:tavLst>
                                        <p:tav tm="0">
                                          <p:val>
                                            <p:strVal val="#ppt_x"/>
                                          </p:val>
                                        </p:tav>
                                        <p:tav tm="100000">
                                          <p:val>
                                            <p:strVal val="#ppt_x"/>
                                          </p:val>
                                        </p:tav>
                                      </p:tavLst>
                                    </p:anim>
                                    <p:anim calcmode="lin" valueType="num">
                                      <p:cBhvr additive="base">
                                        <p:cTn id="2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82" grpId="0"/>
      <p:bldP spid="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2" name="TextBox 1">
            <a:extLst>
              <a:ext uri="{FF2B5EF4-FFF2-40B4-BE49-F238E27FC236}">
                <a16:creationId xmlns:a16="http://schemas.microsoft.com/office/drawing/2014/main" id="{12008EFC-2B3B-4ACD-976B-1C55D1ACD037}"/>
              </a:ext>
            </a:extLst>
          </p:cNvPr>
          <p:cNvSpPr txBox="1"/>
          <p:nvPr/>
        </p:nvSpPr>
        <p:spPr>
          <a:xfrm>
            <a:off x="2977272" y="317993"/>
            <a:ext cx="756965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5969"/>
                </a:solidFill>
                <a:latin typeface="Tw Cen MT" pitchFamily="34" charset="0"/>
              </a:rPr>
              <a:t>Face Recognition Algorithm Based On Convolutional Neural Network</a:t>
            </a:r>
          </a:p>
        </p:txBody>
      </p:sp>
      <p:sp>
        <p:nvSpPr>
          <p:cNvPr id="53" name="TextBox 51">
            <a:extLst>
              <a:ext uri="{FF2B5EF4-FFF2-40B4-BE49-F238E27FC236}">
                <a16:creationId xmlns:a16="http://schemas.microsoft.com/office/drawing/2014/main" id="{E36EE0CA-0442-465B-B15E-211B7A779D39}"/>
              </a:ext>
            </a:extLst>
          </p:cNvPr>
          <p:cNvSpPr txBox="1"/>
          <p:nvPr/>
        </p:nvSpPr>
        <p:spPr>
          <a:xfrm>
            <a:off x="2381047" y="2153346"/>
            <a:ext cx="4668421" cy="369332"/>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70C0"/>
                </a:solidFill>
                <a:latin typeface="Tw Cen MT" pitchFamily="34" charset="0"/>
              </a:rPr>
              <a:t>Model : </a:t>
            </a:r>
            <a:r>
              <a:rPr lang="en-GB" b="1" dirty="0">
                <a:solidFill>
                  <a:schemeClr val="bg2">
                    <a:lumMod val="50000"/>
                  </a:schemeClr>
                </a:solidFill>
                <a:latin typeface="Tw Cen MT" pitchFamily="34" charset="0"/>
              </a:rPr>
              <a:t>CNN</a:t>
            </a:r>
          </a:p>
        </p:txBody>
      </p:sp>
      <p:sp>
        <p:nvSpPr>
          <p:cNvPr id="54" name="TextBox 52">
            <a:extLst>
              <a:ext uri="{FF2B5EF4-FFF2-40B4-BE49-F238E27FC236}">
                <a16:creationId xmlns:a16="http://schemas.microsoft.com/office/drawing/2014/main" id="{3FA05A71-1E66-426B-BEA3-1D5FE3CCA53D}"/>
              </a:ext>
            </a:extLst>
          </p:cNvPr>
          <p:cNvSpPr txBox="1"/>
          <p:nvPr/>
        </p:nvSpPr>
        <p:spPr>
          <a:xfrm>
            <a:off x="2398712" y="5023482"/>
            <a:ext cx="3662032" cy="369332"/>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70C0"/>
                </a:solidFill>
                <a:latin typeface="Tw Cen MT" pitchFamily="34" charset="0"/>
              </a:rPr>
              <a:t>Accuracy : </a:t>
            </a:r>
            <a:r>
              <a:rPr lang="en-GB" b="1" dirty="0">
                <a:solidFill>
                  <a:srgbClr val="5D7373"/>
                </a:solidFill>
                <a:latin typeface="Tw Cen MT" pitchFamily="34" charset="0"/>
              </a:rPr>
              <a:t>98.78%</a:t>
            </a:r>
            <a:r>
              <a:rPr lang="en-GB" sz="1600" b="1" dirty="0">
                <a:solidFill>
                  <a:srgbClr val="5D7373"/>
                </a:solidFill>
                <a:latin typeface="Tw Cen MT" pitchFamily="34" charset="0"/>
              </a:rPr>
              <a:t>                       </a:t>
            </a:r>
          </a:p>
        </p:txBody>
      </p:sp>
      <p:sp>
        <p:nvSpPr>
          <p:cNvPr id="56" name="TextBox 53">
            <a:extLst>
              <a:ext uri="{FF2B5EF4-FFF2-40B4-BE49-F238E27FC236}">
                <a16:creationId xmlns:a16="http://schemas.microsoft.com/office/drawing/2014/main" id="{6A094284-9CA3-4F45-9602-E8C8956DAA0C}"/>
              </a:ext>
            </a:extLst>
          </p:cNvPr>
          <p:cNvSpPr txBox="1"/>
          <p:nvPr/>
        </p:nvSpPr>
        <p:spPr>
          <a:xfrm>
            <a:off x="3473906" y="3714226"/>
            <a:ext cx="2991149" cy="95410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rgbClr val="5D7373"/>
                </a:solidFill>
                <a:latin typeface="Tw Cen MT" pitchFamily="34" charset="0"/>
              </a:rPr>
              <a:t>Contains 494414 images of 10575 people.</a:t>
            </a:r>
          </a:p>
          <a:p>
            <a:pPr marL="342900" indent="-342900">
              <a:buFont typeface="Arial" panose="020B0604020202020204" pitchFamily="34" charset="0"/>
              <a:buChar char="•"/>
            </a:pPr>
            <a:r>
              <a:rPr lang="en-GB" sz="1400" dirty="0">
                <a:solidFill>
                  <a:srgbClr val="5D7373"/>
                </a:solidFill>
                <a:latin typeface="Tw Cen MT" pitchFamily="34" charset="0"/>
              </a:rPr>
              <a:t>100×100×1 grayscale image.</a:t>
            </a:r>
          </a:p>
          <a:p>
            <a:r>
              <a:rPr lang="en-GB" sz="1400" b="1" dirty="0">
                <a:solidFill>
                  <a:srgbClr val="5D7373"/>
                </a:solidFill>
                <a:latin typeface="Tw Cen MT" pitchFamily="34" charset="0"/>
              </a:rPr>
              <a:t>                       </a:t>
            </a:r>
          </a:p>
        </p:txBody>
      </p:sp>
      <p:sp>
        <p:nvSpPr>
          <p:cNvPr id="61" name="TextBox 55">
            <a:extLst>
              <a:ext uri="{FF2B5EF4-FFF2-40B4-BE49-F238E27FC236}">
                <a16:creationId xmlns:a16="http://schemas.microsoft.com/office/drawing/2014/main" id="{1172D1EB-6AC5-4E91-8EF5-2DCD11B18DD3}"/>
              </a:ext>
            </a:extLst>
          </p:cNvPr>
          <p:cNvSpPr txBox="1"/>
          <p:nvPr/>
        </p:nvSpPr>
        <p:spPr>
          <a:xfrm>
            <a:off x="2356004" y="3178055"/>
            <a:ext cx="4246025" cy="61555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70C0"/>
                </a:solidFill>
                <a:latin typeface="Tw Cen MT" pitchFamily="34" charset="0"/>
              </a:rPr>
              <a:t>Dataset Used : </a:t>
            </a:r>
            <a:r>
              <a:rPr lang="en-GB" b="1" dirty="0">
                <a:solidFill>
                  <a:srgbClr val="5D7373"/>
                </a:solidFill>
                <a:latin typeface="Tw Cen MT" pitchFamily="34" charset="0"/>
              </a:rPr>
              <a:t>CASIA WebFace</a:t>
            </a:r>
          </a:p>
          <a:p>
            <a:r>
              <a:rPr lang="en-GB" sz="1600" b="1" dirty="0">
                <a:solidFill>
                  <a:srgbClr val="5D7373"/>
                </a:solidFill>
                <a:latin typeface="Tw Cen MT" pitchFamily="34" charset="0"/>
              </a:rPr>
              <a:t>                       </a:t>
            </a:r>
          </a:p>
        </p:txBody>
      </p:sp>
      <p:pic>
        <p:nvPicPr>
          <p:cNvPr id="67" name="Picture 66">
            <a:extLst>
              <a:ext uri="{FF2B5EF4-FFF2-40B4-BE49-F238E27FC236}">
                <a16:creationId xmlns:a16="http://schemas.microsoft.com/office/drawing/2014/main" id="{2B5DCE08-EA3D-4423-991D-65FD8CBB26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1222" y="1886482"/>
            <a:ext cx="4339325" cy="3873383"/>
          </a:xfrm>
          <a:prstGeom prst="rect">
            <a:avLst/>
          </a:prstGeom>
        </p:spPr>
      </p:pic>
    </p:spTree>
    <p:extLst>
      <p:ext uri="{BB962C8B-B14F-4D97-AF65-F5344CB8AC3E}">
        <p14:creationId xmlns:p14="http://schemas.microsoft.com/office/powerpoint/2010/main" val="25027501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6" grpId="0"/>
      <p:bldP spid="61"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3248</TotalTime>
  <Words>2242</Words>
  <Application>Microsoft Office PowerPoint</Application>
  <PresentationFormat>Widescreen</PresentationFormat>
  <Paragraphs>525</Paragraphs>
  <Slides>19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Yu Gothic Light</vt:lpstr>
      <vt:lpstr>Arial</vt:lpstr>
      <vt:lpstr>Calibri</vt:lpstr>
      <vt:lpstr>Calibri Light</vt:lpstr>
      <vt:lpstr>Cambria Math</vt:lpstr>
      <vt:lpstr>Roboto Mono</vt:lpstr>
      <vt:lpstr>Segoe UI</vt:lpstr>
      <vt:lpstr>Times New Roman</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Ihsan Mohammad Al-Aqib</cp:lastModifiedBy>
  <cp:revision>229</cp:revision>
  <dcterms:created xsi:type="dcterms:W3CDTF">2017-01-05T13:17:27Z</dcterms:created>
  <dcterms:modified xsi:type="dcterms:W3CDTF">2022-04-28T16:33:04Z</dcterms:modified>
</cp:coreProperties>
</file>